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40" autoAdjust="0"/>
    <p:restoredTop sz="91511" autoAdjust="0"/>
  </p:normalViewPr>
  <p:slideViewPr>
    <p:cSldViewPr snapToGrid="0">
      <p:cViewPr varScale="1">
        <p:scale>
          <a:sx n="48" d="100"/>
          <a:sy n="48" d="100"/>
        </p:scale>
        <p:origin x="29" y="6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70F39D-3978-4B6B-9A81-E089C2B00F1D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D7754ED-B344-47DB-BECB-5CCD9B494987}">
      <dgm:prSet phldrT="[Text]"/>
      <dgm:spPr/>
      <dgm:t>
        <a:bodyPr/>
        <a:lstStyle/>
        <a:p>
          <a:r>
            <a:rPr lang="ro-RO" cap="none" dirty="0"/>
            <a:t>Tema și obiectivele alese</a:t>
          </a:r>
          <a:endParaRPr lang="en-GB" dirty="0"/>
        </a:p>
      </dgm:t>
    </dgm:pt>
    <dgm:pt modelId="{70B75476-3983-4206-8E02-55AE63D344AE}" type="parTrans" cxnId="{57A4A28E-BFE8-42E5-AF91-16B77CB48DF5}">
      <dgm:prSet/>
      <dgm:spPr/>
      <dgm:t>
        <a:bodyPr/>
        <a:lstStyle/>
        <a:p>
          <a:endParaRPr lang="en-GB"/>
        </a:p>
      </dgm:t>
    </dgm:pt>
    <dgm:pt modelId="{6EBAA219-185C-4D7C-994C-774E1FB3EE87}" type="sibTrans" cxnId="{57A4A28E-BFE8-42E5-AF91-16B77CB48DF5}">
      <dgm:prSet/>
      <dgm:spPr/>
      <dgm:t>
        <a:bodyPr/>
        <a:lstStyle/>
        <a:p>
          <a:endParaRPr lang="en-GB"/>
        </a:p>
      </dgm:t>
    </dgm:pt>
    <dgm:pt modelId="{C63DDA27-E93C-4824-ABEA-EF549CD79159}">
      <dgm:prSet phldrT="[Text]"/>
      <dgm:spPr/>
      <dgm:t>
        <a:bodyPr/>
        <a:lstStyle/>
        <a:p>
          <a:r>
            <a:rPr lang="ro-RO" cap="none" dirty="0"/>
            <a:t>Principiul de utilizare al proiectului</a:t>
          </a:r>
          <a:endParaRPr lang="en-GB" dirty="0"/>
        </a:p>
      </dgm:t>
    </dgm:pt>
    <dgm:pt modelId="{756475FA-8EEB-4451-BE63-502A08CCD296}" type="parTrans" cxnId="{E70AA419-D4D3-4E4B-838B-BBB546D531AA}">
      <dgm:prSet/>
      <dgm:spPr/>
      <dgm:t>
        <a:bodyPr/>
        <a:lstStyle/>
        <a:p>
          <a:endParaRPr lang="en-GB"/>
        </a:p>
      </dgm:t>
    </dgm:pt>
    <dgm:pt modelId="{48C41D19-C826-49D5-B7E1-FC99E1EA9B7E}" type="sibTrans" cxnId="{E70AA419-D4D3-4E4B-838B-BBB546D531AA}">
      <dgm:prSet/>
      <dgm:spPr/>
      <dgm:t>
        <a:bodyPr/>
        <a:lstStyle/>
        <a:p>
          <a:endParaRPr lang="en-GB"/>
        </a:p>
      </dgm:t>
    </dgm:pt>
    <dgm:pt modelId="{9310E44A-C60D-4DFA-A91B-CBF93058CBBA}">
      <dgm:prSet phldrT="[Text]"/>
      <dgm:spPr/>
      <dgm:t>
        <a:bodyPr/>
        <a:lstStyle/>
        <a:p>
          <a:r>
            <a:rPr lang="ro-RO" dirty="0"/>
            <a:t>Tehnologii folosite</a:t>
          </a:r>
          <a:endParaRPr lang="en-GB" dirty="0"/>
        </a:p>
      </dgm:t>
    </dgm:pt>
    <dgm:pt modelId="{5EE2DAEA-CD54-4428-961D-B0C344941B94}" type="parTrans" cxnId="{319C2F05-4DA1-4446-8DCB-3540FC1252CA}">
      <dgm:prSet/>
      <dgm:spPr/>
      <dgm:t>
        <a:bodyPr/>
        <a:lstStyle/>
        <a:p>
          <a:endParaRPr lang="en-GB"/>
        </a:p>
      </dgm:t>
    </dgm:pt>
    <dgm:pt modelId="{CC70817F-B92A-48D7-A305-7DAF2DCBA7DF}" type="sibTrans" cxnId="{319C2F05-4DA1-4446-8DCB-3540FC1252CA}">
      <dgm:prSet/>
      <dgm:spPr/>
      <dgm:t>
        <a:bodyPr/>
        <a:lstStyle/>
        <a:p>
          <a:endParaRPr lang="en-GB"/>
        </a:p>
      </dgm:t>
    </dgm:pt>
    <dgm:pt modelId="{4FE1DA6F-02F5-44F2-8D13-D653B4B3F3DA}">
      <dgm:prSet/>
      <dgm:spPr/>
      <dgm:t>
        <a:bodyPr/>
        <a:lstStyle/>
        <a:p>
          <a:r>
            <a:rPr lang="ro-RO" dirty="0"/>
            <a:t>Structura proiectului</a:t>
          </a:r>
          <a:endParaRPr lang="en-GB" dirty="0"/>
        </a:p>
      </dgm:t>
    </dgm:pt>
    <dgm:pt modelId="{FB545372-D0A8-471E-B913-D9C54D26BFBE}" type="parTrans" cxnId="{8487DB7E-DD18-4D71-9317-0EA7EA593FAC}">
      <dgm:prSet/>
      <dgm:spPr/>
      <dgm:t>
        <a:bodyPr/>
        <a:lstStyle/>
        <a:p>
          <a:endParaRPr lang="en-GB"/>
        </a:p>
      </dgm:t>
    </dgm:pt>
    <dgm:pt modelId="{D3B51C4E-BADF-4319-B612-C09CEFDE2250}" type="sibTrans" cxnId="{8487DB7E-DD18-4D71-9317-0EA7EA593FAC}">
      <dgm:prSet/>
      <dgm:spPr/>
      <dgm:t>
        <a:bodyPr/>
        <a:lstStyle/>
        <a:p>
          <a:endParaRPr lang="en-GB"/>
        </a:p>
      </dgm:t>
    </dgm:pt>
    <dgm:pt modelId="{EE840D2B-12D7-458E-B892-5BD3B17E1B10}">
      <dgm:prSet/>
      <dgm:spPr/>
      <dgm:t>
        <a:bodyPr/>
        <a:lstStyle/>
        <a:p>
          <a:r>
            <a:rPr lang="ro-RO" dirty="0"/>
            <a:t>Splash screen</a:t>
          </a:r>
          <a:endParaRPr lang="en-GB" dirty="0"/>
        </a:p>
      </dgm:t>
    </dgm:pt>
    <dgm:pt modelId="{1F9B2A3D-0A0E-405F-91F4-50F88A8D2941}" type="parTrans" cxnId="{01BF824D-EBB6-4FFE-9F90-F39C5DF031B5}">
      <dgm:prSet/>
      <dgm:spPr/>
      <dgm:t>
        <a:bodyPr/>
        <a:lstStyle/>
        <a:p>
          <a:endParaRPr lang="en-GB"/>
        </a:p>
      </dgm:t>
    </dgm:pt>
    <dgm:pt modelId="{AE063D08-006A-4460-A9A3-499594D5DACE}" type="sibTrans" cxnId="{01BF824D-EBB6-4FFE-9F90-F39C5DF031B5}">
      <dgm:prSet/>
      <dgm:spPr/>
      <dgm:t>
        <a:bodyPr/>
        <a:lstStyle/>
        <a:p>
          <a:endParaRPr lang="en-GB"/>
        </a:p>
      </dgm:t>
    </dgm:pt>
    <dgm:pt modelId="{CB329A08-DD70-4574-A734-E531643E2BAC}">
      <dgm:prSet/>
      <dgm:spPr/>
      <dgm:t>
        <a:bodyPr/>
        <a:lstStyle/>
        <a:p>
          <a:r>
            <a:rPr lang="ro-RO"/>
            <a:t>Onboarding screen</a:t>
          </a:r>
          <a:endParaRPr lang="en-GB"/>
        </a:p>
      </dgm:t>
    </dgm:pt>
    <dgm:pt modelId="{BA4609E9-05C7-49EF-BE76-950A92533439}" type="parTrans" cxnId="{3FAFA859-C50B-413A-87A1-9AD0B235BC5E}">
      <dgm:prSet/>
      <dgm:spPr/>
      <dgm:t>
        <a:bodyPr/>
        <a:lstStyle/>
        <a:p>
          <a:endParaRPr lang="en-GB"/>
        </a:p>
      </dgm:t>
    </dgm:pt>
    <dgm:pt modelId="{ABFF4721-536D-458B-9FE7-A930A7383E17}" type="sibTrans" cxnId="{3FAFA859-C50B-413A-87A1-9AD0B235BC5E}">
      <dgm:prSet/>
      <dgm:spPr/>
      <dgm:t>
        <a:bodyPr/>
        <a:lstStyle/>
        <a:p>
          <a:endParaRPr lang="en-GB"/>
        </a:p>
      </dgm:t>
    </dgm:pt>
    <dgm:pt modelId="{F3DAF759-A329-4507-AE00-9050D08A081A}">
      <dgm:prSet/>
      <dgm:spPr/>
      <dgm:t>
        <a:bodyPr/>
        <a:lstStyle/>
        <a:p>
          <a:r>
            <a:rPr lang="ro-RO" dirty="0"/>
            <a:t>Main activity</a:t>
          </a:r>
          <a:endParaRPr lang="en-GB" dirty="0"/>
        </a:p>
      </dgm:t>
    </dgm:pt>
    <dgm:pt modelId="{D389C42E-F036-4318-8ED5-2799D57859F1}" type="parTrans" cxnId="{04465771-997D-4FFD-B8DA-469A867E7392}">
      <dgm:prSet/>
      <dgm:spPr/>
      <dgm:t>
        <a:bodyPr/>
        <a:lstStyle/>
        <a:p>
          <a:endParaRPr lang="en-GB"/>
        </a:p>
      </dgm:t>
    </dgm:pt>
    <dgm:pt modelId="{E9BA19AD-08AD-46FA-9683-0575E39E9CA1}" type="sibTrans" cxnId="{04465771-997D-4FFD-B8DA-469A867E7392}">
      <dgm:prSet/>
      <dgm:spPr/>
      <dgm:t>
        <a:bodyPr/>
        <a:lstStyle/>
        <a:p>
          <a:endParaRPr lang="en-GB"/>
        </a:p>
      </dgm:t>
    </dgm:pt>
    <dgm:pt modelId="{75EF85A5-0779-43F4-9339-48CB37C6D461}">
      <dgm:prSet/>
      <dgm:spPr/>
      <dgm:t>
        <a:bodyPr/>
        <a:lstStyle/>
        <a:p>
          <a:r>
            <a:rPr lang="ro-RO" dirty="0"/>
            <a:t>Direcții de dezvoltare</a:t>
          </a:r>
          <a:endParaRPr lang="en-GB" dirty="0"/>
        </a:p>
      </dgm:t>
    </dgm:pt>
    <dgm:pt modelId="{552F9CC0-E3AC-42D7-8116-230FADA34ACB}" type="parTrans" cxnId="{74F39A1D-E088-40A2-9832-6D1B48C649D0}">
      <dgm:prSet/>
      <dgm:spPr/>
      <dgm:t>
        <a:bodyPr/>
        <a:lstStyle/>
        <a:p>
          <a:endParaRPr lang="en-GB"/>
        </a:p>
      </dgm:t>
    </dgm:pt>
    <dgm:pt modelId="{43F9C5CB-A4BD-4244-A105-8B2D1738D2B9}" type="sibTrans" cxnId="{74F39A1D-E088-40A2-9832-6D1B48C649D0}">
      <dgm:prSet/>
      <dgm:spPr/>
      <dgm:t>
        <a:bodyPr/>
        <a:lstStyle/>
        <a:p>
          <a:endParaRPr lang="en-GB"/>
        </a:p>
      </dgm:t>
    </dgm:pt>
    <dgm:pt modelId="{72BF347D-7348-41EF-9087-A4428562430B}">
      <dgm:prSet/>
      <dgm:spPr/>
      <dgm:t>
        <a:bodyPr/>
        <a:lstStyle/>
        <a:p>
          <a:r>
            <a:rPr lang="ro-RO" dirty="0"/>
            <a:t>Concluzii</a:t>
          </a:r>
          <a:endParaRPr lang="en-GB" dirty="0"/>
        </a:p>
      </dgm:t>
    </dgm:pt>
    <dgm:pt modelId="{A7878196-E4E9-4E63-BC94-0EEE325FB509}" type="parTrans" cxnId="{6608EA96-9EF9-440D-A41D-69B5E1DDEE74}">
      <dgm:prSet/>
      <dgm:spPr/>
      <dgm:t>
        <a:bodyPr/>
        <a:lstStyle/>
        <a:p>
          <a:endParaRPr lang="en-GB"/>
        </a:p>
      </dgm:t>
    </dgm:pt>
    <dgm:pt modelId="{A4EF020C-38A0-48EE-8E1C-95F9C04B04DF}" type="sibTrans" cxnId="{6608EA96-9EF9-440D-A41D-69B5E1DDEE74}">
      <dgm:prSet/>
      <dgm:spPr/>
      <dgm:t>
        <a:bodyPr/>
        <a:lstStyle/>
        <a:p>
          <a:endParaRPr lang="en-GB"/>
        </a:p>
      </dgm:t>
    </dgm:pt>
    <dgm:pt modelId="{9A37865A-6E0E-4D82-B037-96A4F847E68E}" type="pres">
      <dgm:prSet presAssocID="{DC70F39D-3978-4B6B-9A81-E089C2B00F1D}" presName="CompostProcess" presStyleCnt="0">
        <dgm:presLayoutVars>
          <dgm:dir/>
          <dgm:resizeHandles val="exact"/>
        </dgm:presLayoutVars>
      </dgm:prSet>
      <dgm:spPr/>
    </dgm:pt>
    <dgm:pt modelId="{F7953FE0-7559-4167-89C8-A962DD1DB52A}" type="pres">
      <dgm:prSet presAssocID="{DC70F39D-3978-4B6B-9A81-E089C2B00F1D}" presName="arrow" presStyleLbl="bgShp" presStyleIdx="0" presStyleCnt="1"/>
      <dgm:spPr/>
    </dgm:pt>
    <dgm:pt modelId="{41252CD2-63A4-4666-847F-6B22FF25BEEB}" type="pres">
      <dgm:prSet presAssocID="{DC70F39D-3978-4B6B-9A81-E089C2B00F1D}" presName="linearProcess" presStyleCnt="0"/>
      <dgm:spPr/>
    </dgm:pt>
    <dgm:pt modelId="{FB0B24E9-457C-483D-B8FE-AF860E69AE9B}" type="pres">
      <dgm:prSet presAssocID="{BD7754ED-B344-47DB-BECB-5CCD9B494987}" presName="textNode" presStyleLbl="node1" presStyleIdx="0" presStyleCnt="9">
        <dgm:presLayoutVars>
          <dgm:bulletEnabled val="1"/>
        </dgm:presLayoutVars>
      </dgm:prSet>
      <dgm:spPr/>
    </dgm:pt>
    <dgm:pt modelId="{13B8EACC-FECD-4D75-B054-1790EED69071}" type="pres">
      <dgm:prSet presAssocID="{6EBAA219-185C-4D7C-994C-774E1FB3EE87}" presName="sibTrans" presStyleCnt="0"/>
      <dgm:spPr/>
    </dgm:pt>
    <dgm:pt modelId="{0D7CAEB6-D464-434F-9FCF-55EC6D29B6CF}" type="pres">
      <dgm:prSet presAssocID="{C63DDA27-E93C-4824-ABEA-EF549CD79159}" presName="textNode" presStyleLbl="node1" presStyleIdx="1" presStyleCnt="9">
        <dgm:presLayoutVars>
          <dgm:bulletEnabled val="1"/>
        </dgm:presLayoutVars>
      </dgm:prSet>
      <dgm:spPr/>
    </dgm:pt>
    <dgm:pt modelId="{2A6DBD81-9DC9-4006-A9F9-55755EC03089}" type="pres">
      <dgm:prSet presAssocID="{48C41D19-C826-49D5-B7E1-FC99E1EA9B7E}" presName="sibTrans" presStyleCnt="0"/>
      <dgm:spPr/>
    </dgm:pt>
    <dgm:pt modelId="{5B1ADCF9-1563-41C8-9DA3-CEB3809F73C5}" type="pres">
      <dgm:prSet presAssocID="{9310E44A-C60D-4DFA-A91B-CBF93058CBBA}" presName="textNode" presStyleLbl="node1" presStyleIdx="2" presStyleCnt="9">
        <dgm:presLayoutVars>
          <dgm:bulletEnabled val="1"/>
        </dgm:presLayoutVars>
      </dgm:prSet>
      <dgm:spPr/>
    </dgm:pt>
    <dgm:pt modelId="{B64A8C0F-52C9-4C44-891A-F3D9EC2F78D1}" type="pres">
      <dgm:prSet presAssocID="{CC70817F-B92A-48D7-A305-7DAF2DCBA7DF}" presName="sibTrans" presStyleCnt="0"/>
      <dgm:spPr/>
    </dgm:pt>
    <dgm:pt modelId="{C15CC8BA-8F03-4016-9E17-13FD9669DAA9}" type="pres">
      <dgm:prSet presAssocID="{4FE1DA6F-02F5-44F2-8D13-D653B4B3F3DA}" presName="textNode" presStyleLbl="node1" presStyleIdx="3" presStyleCnt="9">
        <dgm:presLayoutVars>
          <dgm:bulletEnabled val="1"/>
        </dgm:presLayoutVars>
      </dgm:prSet>
      <dgm:spPr/>
    </dgm:pt>
    <dgm:pt modelId="{A40DBFFE-D62A-4405-B13A-09539F8A3F74}" type="pres">
      <dgm:prSet presAssocID="{D3B51C4E-BADF-4319-B612-C09CEFDE2250}" presName="sibTrans" presStyleCnt="0"/>
      <dgm:spPr/>
    </dgm:pt>
    <dgm:pt modelId="{D557F9B0-FCC2-46A0-870E-8A8BF96DA725}" type="pres">
      <dgm:prSet presAssocID="{EE840D2B-12D7-458E-B892-5BD3B17E1B10}" presName="textNode" presStyleLbl="node1" presStyleIdx="4" presStyleCnt="9">
        <dgm:presLayoutVars>
          <dgm:bulletEnabled val="1"/>
        </dgm:presLayoutVars>
      </dgm:prSet>
      <dgm:spPr/>
    </dgm:pt>
    <dgm:pt modelId="{E8CE0C61-D7EE-4D97-B093-2F4CB5811268}" type="pres">
      <dgm:prSet presAssocID="{AE063D08-006A-4460-A9A3-499594D5DACE}" presName="sibTrans" presStyleCnt="0"/>
      <dgm:spPr/>
    </dgm:pt>
    <dgm:pt modelId="{B4FE1F1C-95B2-435F-BEE2-3A13CEC589FD}" type="pres">
      <dgm:prSet presAssocID="{CB329A08-DD70-4574-A734-E531643E2BAC}" presName="textNode" presStyleLbl="node1" presStyleIdx="5" presStyleCnt="9">
        <dgm:presLayoutVars>
          <dgm:bulletEnabled val="1"/>
        </dgm:presLayoutVars>
      </dgm:prSet>
      <dgm:spPr/>
    </dgm:pt>
    <dgm:pt modelId="{08A5C50A-E660-4132-A1E4-9413CCAC48FB}" type="pres">
      <dgm:prSet presAssocID="{ABFF4721-536D-458B-9FE7-A930A7383E17}" presName="sibTrans" presStyleCnt="0"/>
      <dgm:spPr/>
    </dgm:pt>
    <dgm:pt modelId="{EED08CB2-CAA7-4428-8A69-1615A4471F76}" type="pres">
      <dgm:prSet presAssocID="{F3DAF759-A329-4507-AE00-9050D08A081A}" presName="textNode" presStyleLbl="node1" presStyleIdx="6" presStyleCnt="9">
        <dgm:presLayoutVars>
          <dgm:bulletEnabled val="1"/>
        </dgm:presLayoutVars>
      </dgm:prSet>
      <dgm:spPr/>
    </dgm:pt>
    <dgm:pt modelId="{4E450ED1-A930-4CDD-A415-1DA2C1680E15}" type="pres">
      <dgm:prSet presAssocID="{E9BA19AD-08AD-46FA-9683-0575E39E9CA1}" presName="sibTrans" presStyleCnt="0"/>
      <dgm:spPr/>
    </dgm:pt>
    <dgm:pt modelId="{9E20F1E8-FD13-49F4-89AD-B500C30F56B3}" type="pres">
      <dgm:prSet presAssocID="{75EF85A5-0779-43F4-9339-48CB37C6D461}" presName="textNode" presStyleLbl="node1" presStyleIdx="7" presStyleCnt="9">
        <dgm:presLayoutVars>
          <dgm:bulletEnabled val="1"/>
        </dgm:presLayoutVars>
      </dgm:prSet>
      <dgm:spPr/>
    </dgm:pt>
    <dgm:pt modelId="{B2B8F806-DD7B-4C0E-BEFD-A638C4009B16}" type="pres">
      <dgm:prSet presAssocID="{43F9C5CB-A4BD-4244-A105-8B2D1738D2B9}" presName="sibTrans" presStyleCnt="0"/>
      <dgm:spPr/>
    </dgm:pt>
    <dgm:pt modelId="{5286A607-86D5-4A1C-94AF-7221F7A27DD5}" type="pres">
      <dgm:prSet presAssocID="{72BF347D-7348-41EF-9087-A4428562430B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319C2F05-4DA1-4446-8DCB-3540FC1252CA}" srcId="{DC70F39D-3978-4B6B-9A81-E089C2B00F1D}" destId="{9310E44A-C60D-4DFA-A91B-CBF93058CBBA}" srcOrd="2" destOrd="0" parTransId="{5EE2DAEA-CD54-4428-961D-B0C344941B94}" sibTransId="{CC70817F-B92A-48D7-A305-7DAF2DCBA7DF}"/>
    <dgm:cxn modelId="{E70AA419-D4D3-4E4B-838B-BBB546D531AA}" srcId="{DC70F39D-3978-4B6B-9A81-E089C2B00F1D}" destId="{C63DDA27-E93C-4824-ABEA-EF549CD79159}" srcOrd="1" destOrd="0" parTransId="{756475FA-8EEB-4451-BE63-502A08CCD296}" sibTransId="{48C41D19-C826-49D5-B7E1-FC99E1EA9B7E}"/>
    <dgm:cxn modelId="{6F8EEA1A-A352-4015-BF6F-25D955517228}" type="presOf" srcId="{EE840D2B-12D7-458E-B892-5BD3B17E1B10}" destId="{D557F9B0-FCC2-46A0-870E-8A8BF96DA725}" srcOrd="0" destOrd="0" presId="urn:microsoft.com/office/officeart/2005/8/layout/hProcess9"/>
    <dgm:cxn modelId="{BA300F1C-C1FA-4044-B2BD-0D244F4EAE9E}" type="presOf" srcId="{4FE1DA6F-02F5-44F2-8D13-D653B4B3F3DA}" destId="{C15CC8BA-8F03-4016-9E17-13FD9669DAA9}" srcOrd="0" destOrd="0" presId="urn:microsoft.com/office/officeart/2005/8/layout/hProcess9"/>
    <dgm:cxn modelId="{74F39A1D-E088-40A2-9832-6D1B48C649D0}" srcId="{DC70F39D-3978-4B6B-9A81-E089C2B00F1D}" destId="{75EF85A5-0779-43F4-9339-48CB37C6D461}" srcOrd="7" destOrd="0" parTransId="{552F9CC0-E3AC-42D7-8116-230FADA34ACB}" sibTransId="{43F9C5CB-A4BD-4244-A105-8B2D1738D2B9}"/>
    <dgm:cxn modelId="{01BF824D-EBB6-4FFE-9F90-F39C5DF031B5}" srcId="{DC70F39D-3978-4B6B-9A81-E089C2B00F1D}" destId="{EE840D2B-12D7-458E-B892-5BD3B17E1B10}" srcOrd="4" destOrd="0" parTransId="{1F9B2A3D-0A0E-405F-91F4-50F88A8D2941}" sibTransId="{AE063D08-006A-4460-A9A3-499594D5DACE}"/>
    <dgm:cxn modelId="{25EB0370-DC3F-4DBB-96F9-F9A5F539DAA3}" type="presOf" srcId="{72BF347D-7348-41EF-9087-A4428562430B}" destId="{5286A607-86D5-4A1C-94AF-7221F7A27DD5}" srcOrd="0" destOrd="0" presId="urn:microsoft.com/office/officeart/2005/8/layout/hProcess9"/>
    <dgm:cxn modelId="{04465771-997D-4FFD-B8DA-469A867E7392}" srcId="{DC70F39D-3978-4B6B-9A81-E089C2B00F1D}" destId="{F3DAF759-A329-4507-AE00-9050D08A081A}" srcOrd="6" destOrd="0" parTransId="{D389C42E-F036-4318-8ED5-2799D57859F1}" sibTransId="{E9BA19AD-08AD-46FA-9683-0575E39E9CA1}"/>
    <dgm:cxn modelId="{8330AE71-FF48-4937-B20B-8978E505BD59}" type="presOf" srcId="{BD7754ED-B344-47DB-BECB-5CCD9B494987}" destId="{FB0B24E9-457C-483D-B8FE-AF860E69AE9B}" srcOrd="0" destOrd="0" presId="urn:microsoft.com/office/officeart/2005/8/layout/hProcess9"/>
    <dgm:cxn modelId="{47885158-DD7D-44A5-A37E-55B26C62ED16}" type="presOf" srcId="{DC70F39D-3978-4B6B-9A81-E089C2B00F1D}" destId="{9A37865A-6E0E-4D82-B037-96A4F847E68E}" srcOrd="0" destOrd="0" presId="urn:microsoft.com/office/officeart/2005/8/layout/hProcess9"/>
    <dgm:cxn modelId="{3FAFA859-C50B-413A-87A1-9AD0B235BC5E}" srcId="{DC70F39D-3978-4B6B-9A81-E089C2B00F1D}" destId="{CB329A08-DD70-4574-A734-E531643E2BAC}" srcOrd="5" destOrd="0" parTransId="{BA4609E9-05C7-49EF-BE76-950A92533439}" sibTransId="{ABFF4721-536D-458B-9FE7-A930A7383E17}"/>
    <dgm:cxn modelId="{8487DB7E-DD18-4D71-9317-0EA7EA593FAC}" srcId="{DC70F39D-3978-4B6B-9A81-E089C2B00F1D}" destId="{4FE1DA6F-02F5-44F2-8D13-D653B4B3F3DA}" srcOrd="3" destOrd="0" parTransId="{FB545372-D0A8-471E-B913-D9C54D26BFBE}" sibTransId="{D3B51C4E-BADF-4319-B612-C09CEFDE2250}"/>
    <dgm:cxn modelId="{57A4A28E-BFE8-42E5-AF91-16B77CB48DF5}" srcId="{DC70F39D-3978-4B6B-9A81-E089C2B00F1D}" destId="{BD7754ED-B344-47DB-BECB-5CCD9B494987}" srcOrd="0" destOrd="0" parTransId="{70B75476-3983-4206-8E02-55AE63D344AE}" sibTransId="{6EBAA219-185C-4D7C-994C-774E1FB3EE87}"/>
    <dgm:cxn modelId="{6608EA96-9EF9-440D-A41D-69B5E1DDEE74}" srcId="{DC70F39D-3978-4B6B-9A81-E089C2B00F1D}" destId="{72BF347D-7348-41EF-9087-A4428562430B}" srcOrd="8" destOrd="0" parTransId="{A7878196-E4E9-4E63-BC94-0EEE325FB509}" sibTransId="{A4EF020C-38A0-48EE-8E1C-95F9C04B04DF}"/>
    <dgm:cxn modelId="{7B65FAAA-D994-4A78-8944-1552B2D33673}" type="presOf" srcId="{CB329A08-DD70-4574-A734-E531643E2BAC}" destId="{B4FE1F1C-95B2-435F-BEE2-3A13CEC589FD}" srcOrd="0" destOrd="0" presId="urn:microsoft.com/office/officeart/2005/8/layout/hProcess9"/>
    <dgm:cxn modelId="{A1B486B2-CD78-41AB-982C-80FA1BBA7E74}" type="presOf" srcId="{F3DAF759-A329-4507-AE00-9050D08A081A}" destId="{EED08CB2-CAA7-4428-8A69-1615A4471F76}" srcOrd="0" destOrd="0" presId="urn:microsoft.com/office/officeart/2005/8/layout/hProcess9"/>
    <dgm:cxn modelId="{E9E214DC-E677-4B92-9D4E-C7B44E71EAD1}" type="presOf" srcId="{C63DDA27-E93C-4824-ABEA-EF549CD79159}" destId="{0D7CAEB6-D464-434F-9FCF-55EC6D29B6CF}" srcOrd="0" destOrd="0" presId="urn:microsoft.com/office/officeart/2005/8/layout/hProcess9"/>
    <dgm:cxn modelId="{3A9C97DD-CA1D-4381-9710-52D0704A7CCA}" type="presOf" srcId="{9310E44A-C60D-4DFA-A91B-CBF93058CBBA}" destId="{5B1ADCF9-1563-41C8-9DA3-CEB3809F73C5}" srcOrd="0" destOrd="0" presId="urn:microsoft.com/office/officeart/2005/8/layout/hProcess9"/>
    <dgm:cxn modelId="{336914E8-688A-4B0D-B473-7F2D2A94C26F}" type="presOf" srcId="{75EF85A5-0779-43F4-9339-48CB37C6D461}" destId="{9E20F1E8-FD13-49F4-89AD-B500C30F56B3}" srcOrd="0" destOrd="0" presId="urn:microsoft.com/office/officeart/2005/8/layout/hProcess9"/>
    <dgm:cxn modelId="{0D39CE40-5A7A-4FE7-98A2-0A620C228530}" type="presParOf" srcId="{9A37865A-6E0E-4D82-B037-96A4F847E68E}" destId="{F7953FE0-7559-4167-89C8-A962DD1DB52A}" srcOrd="0" destOrd="0" presId="urn:microsoft.com/office/officeart/2005/8/layout/hProcess9"/>
    <dgm:cxn modelId="{5265B35B-E195-4EC6-9A69-A5873E828F22}" type="presParOf" srcId="{9A37865A-6E0E-4D82-B037-96A4F847E68E}" destId="{41252CD2-63A4-4666-847F-6B22FF25BEEB}" srcOrd="1" destOrd="0" presId="urn:microsoft.com/office/officeart/2005/8/layout/hProcess9"/>
    <dgm:cxn modelId="{88B42C2E-0DDB-40E5-B17F-59776EC2F634}" type="presParOf" srcId="{41252CD2-63A4-4666-847F-6B22FF25BEEB}" destId="{FB0B24E9-457C-483D-B8FE-AF860E69AE9B}" srcOrd="0" destOrd="0" presId="urn:microsoft.com/office/officeart/2005/8/layout/hProcess9"/>
    <dgm:cxn modelId="{489337C4-E546-4F04-A67E-6BEAB97BE9C9}" type="presParOf" srcId="{41252CD2-63A4-4666-847F-6B22FF25BEEB}" destId="{13B8EACC-FECD-4D75-B054-1790EED69071}" srcOrd="1" destOrd="0" presId="urn:microsoft.com/office/officeart/2005/8/layout/hProcess9"/>
    <dgm:cxn modelId="{76BE2FF8-B9FB-40C1-810D-38480540121C}" type="presParOf" srcId="{41252CD2-63A4-4666-847F-6B22FF25BEEB}" destId="{0D7CAEB6-D464-434F-9FCF-55EC6D29B6CF}" srcOrd="2" destOrd="0" presId="urn:microsoft.com/office/officeart/2005/8/layout/hProcess9"/>
    <dgm:cxn modelId="{4E41297B-61B6-4A90-8956-0764EACF0DEF}" type="presParOf" srcId="{41252CD2-63A4-4666-847F-6B22FF25BEEB}" destId="{2A6DBD81-9DC9-4006-A9F9-55755EC03089}" srcOrd="3" destOrd="0" presId="urn:microsoft.com/office/officeart/2005/8/layout/hProcess9"/>
    <dgm:cxn modelId="{96EA07EC-B41A-4E67-A3DE-20466350DDA3}" type="presParOf" srcId="{41252CD2-63A4-4666-847F-6B22FF25BEEB}" destId="{5B1ADCF9-1563-41C8-9DA3-CEB3809F73C5}" srcOrd="4" destOrd="0" presId="urn:microsoft.com/office/officeart/2005/8/layout/hProcess9"/>
    <dgm:cxn modelId="{13D4A610-FD82-4E7D-8891-729292BD57AE}" type="presParOf" srcId="{41252CD2-63A4-4666-847F-6B22FF25BEEB}" destId="{B64A8C0F-52C9-4C44-891A-F3D9EC2F78D1}" srcOrd="5" destOrd="0" presId="urn:microsoft.com/office/officeart/2005/8/layout/hProcess9"/>
    <dgm:cxn modelId="{76A023BD-0734-462A-BA54-CF44221AFABD}" type="presParOf" srcId="{41252CD2-63A4-4666-847F-6B22FF25BEEB}" destId="{C15CC8BA-8F03-4016-9E17-13FD9669DAA9}" srcOrd="6" destOrd="0" presId="urn:microsoft.com/office/officeart/2005/8/layout/hProcess9"/>
    <dgm:cxn modelId="{C1A32E1F-A9B5-4057-9DB9-260820696F1D}" type="presParOf" srcId="{41252CD2-63A4-4666-847F-6B22FF25BEEB}" destId="{A40DBFFE-D62A-4405-B13A-09539F8A3F74}" srcOrd="7" destOrd="0" presId="urn:microsoft.com/office/officeart/2005/8/layout/hProcess9"/>
    <dgm:cxn modelId="{C4C43710-5755-4010-B19E-99CDB6E76B75}" type="presParOf" srcId="{41252CD2-63A4-4666-847F-6B22FF25BEEB}" destId="{D557F9B0-FCC2-46A0-870E-8A8BF96DA725}" srcOrd="8" destOrd="0" presId="urn:microsoft.com/office/officeart/2005/8/layout/hProcess9"/>
    <dgm:cxn modelId="{06EC4F7E-5802-49C4-ABD3-0D5C2C6DE968}" type="presParOf" srcId="{41252CD2-63A4-4666-847F-6B22FF25BEEB}" destId="{E8CE0C61-D7EE-4D97-B093-2F4CB5811268}" srcOrd="9" destOrd="0" presId="urn:microsoft.com/office/officeart/2005/8/layout/hProcess9"/>
    <dgm:cxn modelId="{C195F499-522A-4998-A910-B0EEB13867A3}" type="presParOf" srcId="{41252CD2-63A4-4666-847F-6B22FF25BEEB}" destId="{B4FE1F1C-95B2-435F-BEE2-3A13CEC589FD}" srcOrd="10" destOrd="0" presId="urn:microsoft.com/office/officeart/2005/8/layout/hProcess9"/>
    <dgm:cxn modelId="{01EDB80F-35E1-4EB3-9FE5-4C6A1E4F04F2}" type="presParOf" srcId="{41252CD2-63A4-4666-847F-6B22FF25BEEB}" destId="{08A5C50A-E660-4132-A1E4-9413CCAC48FB}" srcOrd="11" destOrd="0" presId="urn:microsoft.com/office/officeart/2005/8/layout/hProcess9"/>
    <dgm:cxn modelId="{C109BB26-C4E1-4F9E-BA41-F81D3E545790}" type="presParOf" srcId="{41252CD2-63A4-4666-847F-6B22FF25BEEB}" destId="{EED08CB2-CAA7-4428-8A69-1615A4471F76}" srcOrd="12" destOrd="0" presId="urn:microsoft.com/office/officeart/2005/8/layout/hProcess9"/>
    <dgm:cxn modelId="{F06B66FD-91FB-4B03-8D40-283142D44DE9}" type="presParOf" srcId="{41252CD2-63A4-4666-847F-6B22FF25BEEB}" destId="{4E450ED1-A930-4CDD-A415-1DA2C1680E15}" srcOrd="13" destOrd="0" presId="urn:microsoft.com/office/officeart/2005/8/layout/hProcess9"/>
    <dgm:cxn modelId="{E29EE9B2-67AA-4E6D-8D08-782324E74744}" type="presParOf" srcId="{41252CD2-63A4-4666-847F-6B22FF25BEEB}" destId="{9E20F1E8-FD13-49F4-89AD-B500C30F56B3}" srcOrd="14" destOrd="0" presId="urn:microsoft.com/office/officeart/2005/8/layout/hProcess9"/>
    <dgm:cxn modelId="{58ED115A-B225-45AB-8A4A-06DDE44A35C2}" type="presParOf" srcId="{41252CD2-63A4-4666-847F-6B22FF25BEEB}" destId="{B2B8F806-DD7B-4C0E-BEFD-A638C4009B16}" srcOrd="15" destOrd="0" presId="urn:microsoft.com/office/officeart/2005/8/layout/hProcess9"/>
    <dgm:cxn modelId="{474A253F-1BCE-4687-94C8-07BE11D96BAB}" type="presParOf" srcId="{41252CD2-63A4-4666-847F-6B22FF25BEEB}" destId="{5286A607-86D5-4A1C-94AF-7221F7A27DD5}" srcOrd="16" destOrd="0" presId="urn:microsoft.com/office/officeart/2005/8/layout/hProcess9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953FE0-7559-4167-89C8-A962DD1DB52A}">
      <dsp:nvSpPr>
        <dsp:cNvPr id="0" name=""/>
        <dsp:cNvSpPr/>
      </dsp:nvSpPr>
      <dsp:spPr>
        <a:xfrm>
          <a:off x="822959" y="0"/>
          <a:ext cx="9326880" cy="38862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24E9-457C-483D-B8FE-AF860E69AE9B}">
      <dsp:nvSpPr>
        <dsp:cNvPr id="0" name=""/>
        <dsp:cNvSpPr/>
      </dsp:nvSpPr>
      <dsp:spPr>
        <a:xfrm>
          <a:off x="3080" y="1165860"/>
          <a:ext cx="1166663" cy="1554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400" kern="1200" cap="none" dirty="0"/>
            <a:t>Tema și obiectivele alese</a:t>
          </a:r>
          <a:endParaRPr lang="en-GB" sz="1400" kern="1200" dirty="0"/>
        </a:p>
      </dsp:txBody>
      <dsp:txXfrm>
        <a:off x="60032" y="1222812"/>
        <a:ext cx="1052759" cy="1440576"/>
      </dsp:txXfrm>
    </dsp:sp>
    <dsp:sp modelId="{0D7CAEB6-D464-434F-9FCF-55EC6D29B6CF}">
      <dsp:nvSpPr>
        <dsp:cNvPr id="0" name=""/>
        <dsp:cNvSpPr/>
      </dsp:nvSpPr>
      <dsp:spPr>
        <a:xfrm>
          <a:off x="1228077" y="1165860"/>
          <a:ext cx="1166663" cy="1554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400" kern="1200" cap="none" dirty="0"/>
            <a:t>Principiul de utilizare al proiectului</a:t>
          </a:r>
          <a:endParaRPr lang="en-GB" sz="1400" kern="1200" dirty="0"/>
        </a:p>
      </dsp:txBody>
      <dsp:txXfrm>
        <a:off x="1285029" y="1222812"/>
        <a:ext cx="1052759" cy="1440576"/>
      </dsp:txXfrm>
    </dsp:sp>
    <dsp:sp modelId="{5B1ADCF9-1563-41C8-9DA3-CEB3809F73C5}">
      <dsp:nvSpPr>
        <dsp:cNvPr id="0" name=""/>
        <dsp:cNvSpPr/>
      </dsp:nvSpPr>
      <dsp:spPr>
        <a:xfrm>
          <a:off x="2453074" y="1165860"/>
          <a:ext cx="1166663" cy="1554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400" kern="1200" dirty="0"/>
            <a:t>Tehnologii folosite</a:t>
          </a:r>
          <a:endParaRPr lang="en-GB" sz="1400" kern="1200" dirty="0"/>
        </a:p>
      </dsp:txBody>
      <dsp:txXfrm>
        <a:off x="2510026" y="1222812"/>
        <a:ext cx="1052759" cy="1440576"/>
      </dsp:txXfrm>
    </dsp:sp>
    <dsp:sp modelId="{C15CC8BA-8F03-4016-9E17-13FD9669DAA9}">
      <dsp:nvSpPr>
        <dsp:cNvPr id="0" name=""/>
        <dsp:cNvSpPr/>
      </dsp:nvSpPr>
      <dsp:spPr>
        <a:xfrm>
          <a:off x="3678071" y="1165860"/>
          <a:ext cx="1166663" cy="1554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400" kern="1200" dirty="0"/>
            <a:t>Structura proiectului</a:t>
          </a:r>
          <a:endParaRPr lang="en-GB" sz="1400" kern="1200" dirty="0"/>
        </a:p>
      </dsp:txBody>
      <dsp:txXfrm>
        <a:off x="3735023" y="1222812"/>
        <a:ext cx="1052759" cy="1440576"/>
      </dsp:txXfrm>
    </dsp:sp>
    <dsp:sp modelId="{D557F9B0-FCC2-46A0-870E-8A8BF96DA725}">
      <dsp:nvSpPr>
        <dsp:cNvPr id="0" name=""/>
        <dsp:cNvSpPr/>
      </dsp:nvSpPr>
      <dsp:spPr>
        <a:xfrm>
          <a:off x="4903068" y="1165860"/>
          <a:ext cx="1166663" cy="1554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400" kern="1200" dirty="0"/>
            <a:t>Splash screen</a:t>
          </a:r>
          <a:endParaRPr lang="en-GB" sz="1400" kern="1200" dirty="0"/>
        </a:p>
      </dsp:txBody>
      <dsp:txXfrm>
        <a:off x="4960020" y="1222812"/>
        <a:ext cx="1052759" cy="1440576"/>
      </dsp:txXfrm>
    </dsp:sp>
    <dsp:sp modelId="{B4FE1F1C-95B2-435F-BEE2-3A13CEC589FD}">
      <dsp:nvSpPr>
        <dsp:cNvPr id="0" name=""/>
        <dsp:cNvSpPr/>
      </dsp:nvSpPr>
      <dsp:spPr>
        <a:xfrm>
          <a:off x="6128065" y="1165860"/>
          <a:ext cx="1166663" cy="1554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400" kern="1200"/>
            <a:t>Onboarding screen</a:t>
          </a:r>
          <a:endParaRPr lang="en-GB" sz="1400" kern="1200"/>
        </a:p>
      </dsp:txBody>
      <dsp:txXfrm>
        <a:off x="6185017" y="1222812"/>
        <a:ext cx="1052759" cy="1440576"/>
      </dsp:txXfrm>
    </dsp:sp>
    <dsp:sp modelId="{EED08CB2-CAA7-4428-8A69-1615A4471F76}">
      <dsp:nvSpPr>
        <dsp:cNvPr id="0" name=""/>
        <dsp:cNvSpPr/>
      </dsp:nvSpPr>
      <dsp:spPr>
        <a:xfrm>
          <a:off x="7353061" y="1165860"/>
          <a:ext cx="1166663" cy="1554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400" kern="1200" dirty="0"/>
            <a:t>Main activity</a:t>
          </a:r>
          <a:endParaRPr lang="en-GB" sz="1400" kern="1200" dirty="0"/>
        </a:p>
      </dsp:txBody>
      <dsp:txXfrm>
        <a:off x="7410013" y="1222812"/>
        <a:ext cx="1052759" cy="1440576"/>
      </dsp:txXfrm>
    </dsp:sp>
    <dsp:sp modelId="{9E20F1E8-FD13-49F4-89AD-B500C30F56B3}">
      <dsp:nvSpPr>
        <dsp:cNvPr id="0" name=""/>
        <dsp:cNvSpPr/>
      </dsp:nvSpPr>
      <dsp:spPr>
        <a:xfrm>
          <a:off x="8578058" y="1165860"/>
          <a:ext cx="1166663" cy="1554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400" kern="1200" dirty="0"/>
            <a:t>Direcții de dezvoltare</a:t>
          </a:r>
          <a:endParaRPr lang="en-GB" sz="1400" kern="1200" dirty="0"/>
        </a:p>
      </dsp:txBody>
      <dsp:txXfrm>
        <a:off x="8635010" y="1222812"/>
        <a:ext cx="1052759" cy="1440576"/>
      </dsp:txXfrm>
    </dsp:sp>
    <dsp:sp modelId="{5286A607-86D5-4A1C-94AF-7221F7A27DD5}">
      <dsp:nvSpPr>
        <dsp:cNvPr id="0" name=""/>
        <dsp:cNvSpPr/>
      </dsp:nvSpPr>
      <dsp:spPr>
        <a:xfrm>
          <a:off x="9803055" y="1165860"/>
          <a:ext cx="1166663" cy="1554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400" kern="1200" dirty="0"/>
            <a:t>Concluzii</a:t>
          </a:r>
          <a:endParaRPr lang="en-GB" sz="1400" kern="1200" dirty="0"/>
        </a:p>
      </dsp:txBody>
      <dsp:txXfrm>
        <a:off x="9860007" y="1222812"/>
        <a:ext cx="1052759" cy="14405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4FD27-BB1F-43C7-998D-8D705B449BC6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8EEBC1-56F1-49C9-800E-ECB09752DA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2694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EEBC1-56F1-49C9-800E-ECB09752DA5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3850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EEBC1-56F1-49C9-800E-ECB09752DA5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997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50" name="Group 2">
            <a:extLst>
              <a:ext uri="{FF2B5EF4-FFF2-40B4-BE49-F238E27FC236}">
                <a16:creationId xmlns:a16="http://schemas.microsoft.com/office/drawing/2014/main" id="{8A0136AD-9BB6-8AB7-F7A6-85EFBBB1D86B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5760" cy="4320"/>
          </a:xfrm>
        </p:grpSpPr>
        <p:sp>
          <p:nvSpPr>
            <p:cNvPr id="27651" name="Rectangle 3">
              <a:extLst>
                <a:ext uri="{FF2B5EF4-FFF2-40B4-BE49-F238E27FC236}">
                  <a16:creationId xmlns:a16="http://schemas.microsoft.com/office/drawing/2014/main" id="{A0B9F2D4-7AA2-EEBE-63BF-A0756AAA15C1}"/>
                </a:ext>
              </a:extLst>
            </p:cNvPr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27652" name="Rectangle 4">
              <a:extLst>
                <a:ext uri="{FF2B5EF4-FFF2-40B4-BE49-F238E27FC236}">
                  <a16:creationId xmlns:a16="http://schemas.microsoft.com/office/drawing/2014/main" id="{C37B8362-C74B-5311-6DF5-168A2471DE64}"/>
                </a:ext>
              </a:extLst>
            </p:cNvPr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grpSp>
          <p:nvGrpSpPr>
            <p:cNvPr id="27653" name="Group 5">
              <a:extLst>
                <a:ext uri="{FF2B5EF4-FFF2-40B4-BE49-F238E27FC236}">
                  <a16:creationId xmlns:a16="http://schemas.microsoft.com/office/drawing/2014/main" id="{F49B0E26-16C9-1A52-EFE8-2FC5E83DC5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27654" name="Rectangle 6">
                <a:extLst>
                  <a:ext uri="{FF2B5EF4-FFF2-40B4-BE49-F238E27FC236}">
                    <a16:creationId xmlns:a16="http://schemas.microsoft.com/office/drawing/2014/main" id="{93944732-AE4F-C2E8-4075-0B817C0124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655" name="Rectangle 7">
                <a:extLst>
                  <a:ext uri="{FF2B5EF4-FFF2-40B4-BE49-F238E27FC236}">
                    <a16:creationId xmlns:a16="http://schemas.microsoft.com/office/drawing/2014/main" id="{074943BD-2EFE-4378-F54E-028D32840F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656" name="Rectangle 8">
                <a:extLst>
                  <a:ext uri="{FF2B5EF4-FFF2-40B4-BE49-F238E27FC236}">
                    <a16:creationId xmlns:a16="http://schemas.microsoft.com/office/drawing/2014/main" id="{7C604B99-B55B-8C54-61BB-CE07EE5A8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657" name="Rectangle 9">
                <a:extLst>
                  <a:ext uri="{FF2B5EF4-FFF2-40B4-BE49-F238E27FC236}">
                    <a16:creationId xmlns:a16="http://schemas.microsoft.com/office/drawing/2014/main" id="{EE58EFE3-EBAE-1202-8BEA-BDFA8949DE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658" name="Rectangle 10">
                <a:extLst>
                  <a:ext uri="{FF2B5EF4-FFF2-40B4-BE49-F238E27FC236}">
                    <a16:creationId xmlns:a16="http://schemas.microsoft.com/office/drawing/2014/main" id="{DE0C37E0-7D8E-7E39-F3CD-A4543413E4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659" name="Rectangle 11">
                <a:extLst>
                  <a:ext uri="{FF2B5EF4-FFF2-40B4-BE49-F238E27FC236}">
                    <a16:creationId xmlns:a16="http://schemas.microsoft.com/office/drawing/2014/main" id="{D1C211B3-89D2-1462-3C7B-1B7E26B083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660" name="Rectangle 12">
                <a:extLst>
                  <a:ext uri="{FF2B5EF4-FFF2-40B4-BE49-F238E27FC236}">
                    <a16:creationId xmlns:a16="http://schemas.microsoft.com/office/drawing/2014/main" id="{79C1F6C4-BB97-6F42-48FC-79E72C53E9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661" name="Rectangle 13">
                <a:extLst>
                  <a:ext uri="{FF2B5EF4-FFF2-40B4-BE49-F238E27FC236}">
                    <a16:creationId xmlns:a16="http://schemas.microsoft.com/office/drawing/2014/main" id="{FA825DA2-A39D-12D7-18BC-BF962297ED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662" name="Rectangle 14">
                <a:extLst>
                  <a:ext uri="{FF2B5EF4-FFF2-40B4-BE49-F238E27FC236}">
                    <a16:creationId xmlns:a16="http://schemas.microsoft.com/office/drawing/2014/main" id="{FB3C9406-45CE-D945-918F-63F086000B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663" name="Rectangle 15">
                <a:extLst>
                  <a:ext uri="{FF2B5EF4-FFF2-40B4-BE49-F238E27FC236}">
                    <a16:creationId xmlns:a16="http://schemas.microsoft.com/office/drawing/2014/main" id="{52140689-EFC5-D409-5C24-2415AC7A2A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altLang="en-US" sz="2400">
                  <a:latin typeface="Times New Roman" panose="02020603050405020304" pitchFamily="18" charset="0"/>
                </a:endParaRPr>
              </a:p>
            </p:txBody>
          </p:sp>
        </p:grpSp>
      </p:grpSp>
      <p:sp>
        <p:nvSpPr>
          <p:cNvPr id="27664" name="Rectangle 16">
            <a:extLst>
              <a:ext uri="{FF2B5EF4-FFF2-40B4-BE49-F238E27FC236}">
                <a16:creationId xmlns:a16="http://schemas.microsoft.com/office/drawing/2014/main" id="{3CD7F6FF-C70B-E4BF-5632-FEB3881463C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27665" name="Rectangle 17">
            <a:extLst>
              <a:ext uri="{FF2B5EF4-FFF2-40B4-BE49-F238E27FC236}">
                <a16:creationId xmlns:a16="http://schemas.microsoft.com/office/drawing/2014/main" id="{3701336F-9D16-4786-0CCC-DEA15208834A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27666" name="Rectangle 18">
            <a:extLst>
              <a:ext uri="{FF2B5EF4-FFF2-40B4-BE49-F238E27FC236}">
                <a16:creationId xmlns:a16="http://schemas.microsoft.com/office/drawing/2014/main" id="{BC7901C6-5C26-9A35-AEB5-E7A36130824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27667" name="Rectangle 19">
            <a:extLst>
              <a:ext uri="{FF2B5EF4-FFF2-40B4-BE49-F238E27FC236}">
                <a16:creationId xmlns:a16="http://schemas.microsoft.com/office/drawing/2014/main" id="{A97C0B0B-9675-5CB2-59C2-0A1BFF58BA5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962400" y="1828800"/>
            <a:ext cx="80264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27668" name="Rectangle 20">
            <a:extLst>
              <a:ext uri="{FF2B5EF4-FFF2-40B4-BE49-F238E27FC236}">
                <a16:creationId xmlns:a16="http://schemas.microsoft.com/office/drawing/2014/main" id="{598CBDAD-C66E-C8B7-8CDB-1BBDB0A5BDFB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962400" y="4267200"/>
            <a:ext cx="8026400" cy="17526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3400"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2060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57FCD-6507-1FEC-4F70-98A3569C2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9A84D5-5665-B148-287B-D44B30C9E5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738625-A2B1-86FF-3C78-FE177E6023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A007CC-362A-286E-8FD3-2655E918C1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010E92D-7AEE-06B1-62B4-EDE23FE7E4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0209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0182BA-E21B-072D-E734-5F00B87855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9200" y="457200"/>
            <a:ext cx="27432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E8DEBD-FA2F-E8B2-4B5B-DB05FCA11D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457200"/>
            <a:ext cx="80264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067DF7-AF51-C135-2B56-877D3CFE0C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AEAC5F-B06D-B337-EC46-6361AAF229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7A455B-56A6-8B2E-A5C3-69B7F41B0B6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44504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5840F-C700-7246-3539-E35368AB1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098DCF-3132-E67D-1813-60341982DB0E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B8C43B-A20F-1443-316E-3A24B6C64F2E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384800" cy="1866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6F5115-F0C3-1655-FD3B-3C3649B3C846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6197600" y="4000500"/>
            <a:ext cx="5384800" cy="1866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5C3BB-0E50-D224-0CE8-9080722E59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DE8CD-B7E2-E89F-BD7D-7D86A5A5ED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37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22DE69A-CD26-9523-A6FF-CB00CD06E92F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24138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F2C31-0D0D-541C-54BD-54FE9A99B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78286-D9CE-DE1A-8123-81236CF1EDB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BCE221-B277-F396-33B3-C6CC584F1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6CA32-7772-DD11-9E16-023680DF7E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7599B-BC3D-4BA5-7423-959B57D5A8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37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7A8C96-7983-6F71-747F-93B01D716EA3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126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2D638-3CD4-C936-54F5-0D9952173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EB517-238A-AE90-BCBD-6C295C331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FB0846-5471-CE8C-AC4A-AF26867F97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F60690-C96A-947D-B775-2236CEB463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EDF903E-B8CC-7BA5-F643-BF8163D2D6F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578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596F7-757B-1347-A364-5B0D02CE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44D2E-D1AE-C830-0160-1FD77E9A6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EC956B-7AE5-523D-07A4-D0E44FA6C5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19031A-C1ED-19EE-C178-6786BDAC16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6B4F967-9283-F4B3-6C17-259D601516A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0219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E68E-4644-47DC-9DC1-D9EC2EA23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13688-4B7C-E3DE-F106-7AAE9E19E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CE1411-5B11-D964-CCD6-41BA5FC14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6BC65-EF93-43D4-D71A-79FE5AE2037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5A588-D1FA-D7A0-FB13-A786CD0449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2C3970-720B-7D7B-0F70-6550A86B88F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3729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B35F7-289F-64FF-01C5-AC22A6ED2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388E3-5875-B761-0009-436738569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A0EE9E-2398-B73B-191D-03AA9F7264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6875EA-05E0-F494-84FB-ED9E579895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E0DE68-A11B-8993-2CAA-6153DE6B42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B34213E-8188-EEB0-FE05-FB681A32E0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D389662-2A84-3731-05F8-D50CFED0B3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1D303AF-16BC-FA3C-027D-DA0B88A4821B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078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09AC9-09B2-CF67-94E5-983D672FA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148A7F-0646-97DC-6D16-9262D53D0F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E2757-C801-2264-9623-CDF65EC63E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AA6311-4399-6102-0048-57260037246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611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760BEC8-B579-8826-3464-F9648E093F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ED5969-C940-399C-29D0-36D9601CC0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24662-8960-4BCB-D941-D7D40C7AC75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530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87AC6-2E52-D43E-8CBE-F9CA2F6DB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AF3B5-CF21-4A5E-C75C-5D4EA79ED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758522-A46C-C1E5-FF69-DA42AE09EF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329AF-1069-46C8-A698-7C1E1E2DB9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2FFBB-A5EE-E875-3980-47CF77427F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CCC6E8-56C0-A681-E776-5A3CD0C281F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3385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DCA7D-DD15-8DFA-527A-4A678D580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4C4C0A-C751-DB1B-27E3-F0B170746F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D5F2F0-F318-3A4D-0081-E8D7094C81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2FB55-231D-3624-DCFB-83DAFE87ED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69554-094E-C0D4-EA4E-D6AED61FF4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6C9CE5-CFD3-47A8-5EDD-146544E0BF3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115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315C6580-2043-1E80-A5BC-8EE3D305F22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endParaRPr lang="en-GB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1F4C5B2D-AD2C-3805-86F4-C8D57745921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844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 Black" panose="020B0A04020102020204" pitchFamily="34" charset="0"/>
              </a:defRPr>
            </a:lvl1pPr>
          </a:lstStyle>
          <a:p>
            <a:fld id="{696DFDE8-55ED-422E-9AFB-DD9924AFB7C1}" type="slidenum">
              <a:rPr lang="en-GB" smtClean="0"/>
              <a:t>‹#›</a:t>
            </a:fld>
            <a:endParaRPr lang="en-GB"/>
          </a:p>
        </p:txBody>
      </p:sp>
      <p:grpSp>
        <p:nvGrpSpPr>
          <p:cNvPr id="26628" name="Group 4">
            <a:extLst>
              <a:ext uri="{FF2B5EF4-FFF2-40B4-BE49-F238E27FC236}">
                <a16:creationId xmlns:a16="http://schemas.microsoft.com/office/drawing/2014/main" id="{12A8F7F4-BD81-CA9E-8D3B-42C1A8A70B6D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2000" cy="546100"/>
            <a:chOff x="0" y="0"/>
            <a:chExt cx="5760" cy="344"/>
          </a:xfrm>
        </p:grpSpPr>
        <p:sp>
          <p:nvSpPr>
            <p:cNvPr id="26629" name="Rectangle 5">
              <a:extLst>
                <a:ext uri="{FF2B5EF4-FFF2-40B4-BE49-F238E27FC236}">
                  <a16:creationId xmlns:a16="http://schemas.microsoft.com/office/drawing/2014/main" id="{98CE70E0-80F5-1E5C-02E6-7A29976624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26630" name="Rectangle 6">
              <a:extLst>
                <a:ext uri="{FF2B5EF4-FFF2-40B4-BE49-F238E27FC236}">
                  <a16:creationId xmlns:a16="http://schemas.microsoft.com/office/drawing/2014/main" id="{90488715-03E0-3060-4EF4-1CBAE8F348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26631" name="Rectangle 7">
              <a:extLst>
                <a:ext uri="{FF2B5EF4-FFF2-40B4-BE49-F238E27FC236}">
                  <a16:creationId xmlns:a16="http://schemas.microsoft.com/office/drawing/2014/main" id="{9855B758-D3E3-9E4A-868C-48B9574A2C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altLang="en-US">
                <a:solidFill>
                  <a:schemeClr val="hlink"/>
                </a:solidFill>
              </a:endParaRPr>
            </a:p>
          </p:txBody>
        </p:sp>
        <p:sp>
          <p:nvSpPr>
            <p:cNvPr id="26632" name="Rectangle 8">
              <a:extLst>
                <a:ext uri="{FF2B5EF4-FFF2-40B4-BE49-F238E27FC236}">
                  <a16:creationId xmlns:a16="http://schemas.microsoft.com/office/drawing/2014/main" id="{6D9A4D98-A748-5CF9-E1B6-8B90D2A4DD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altLang="en-US">
                <a:solidFill>
                  <a:schemeClr val="hlink"/>
                </a:solidFill>
              </a:endParaRPr>
            </a:p>
          </p:txBody>
        </p:sp>
        <p:sp>
          <p:nvSpPr>
            <p:cNvPr id="26633" name="Rectangle 9">
              <a:extLst>
                <a:ext uri="{FF2B5EF4-FFF2-40B4-BE49-F238E27FC236}">
                  <a16:creationId xmlns:a16="http://schemas.microsoft.com/office/drawing/2014/main" id="{46EC48D2-A049-0131-7384-AF3C743DCF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altLang="en-US">
                <a:solidFill>
                  <a:schemeClr val="accent2"/>
                </a:solidFill>
              </a:endParaRPr>
            </a:p>
          </p:txBody>
        </p:sp>
        <p:sp>
          <p:nvSpPr>
            <p:cNvPr id="26634" name="Rectangle 10">
              <a:extLst>
                <a:ext uri="{FF2B5EF4-FFF2-40B4-BE49-F238E27FC236}">
                  <a16:creationId xmlns:a16="http://schemas.microsoft.com/office/drawing/2014/main" id="{DB21F8E5-71BA-85DD-E191-D3D1AE4AB1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altLang="en-US">
                <a:solidFill>
                  <a:schemeClr val="hlink"/>
                </a:solidFill>
              </a:endParaRPr>
            </a:p>
          </p:txBody>
        </p:sp>
        <p:sp>
          <p:nvSpPr>
            <p:cNvPr id="26635" name="Rectangle 11">
              <a:extLst>
                <a:ext uri="{FF2B5EF4-FFF2-40B4-BE49-F238E27FC236}">
                  <a16:creationId xmlns:a16="http://schemas.microsoft.com/office/drawing/2014/main" id="{14995EB1-259E-DE8B-576F-5F9C1A469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26636" name="Rectangle 12">
              <a:extLst>
                <a:ext uri="{FF2B5EF4-FFF2-40B4-BE49-F238E27FC236}">
                  <a16:creationId xmlns:a16="http://schemas.microsoft.com/office/drawing/2014/main" id="{7C72CF14-6094-92C4-F28C-559288E08D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altLang="en-US">
                <a:solidFill>
                  <a:schemeClr val="accent2"/>
                </a:solidFill>
              </a:endParaRPr>
            </a:p>
          </p:txBody>
        </p:sp>
        <p:sp>
          <p:nvSpPr>
            <p:cNvPr id="26637" name="Rectangle 13">
              <a:extLst>
                <a:ext uri="{FF2B5EF4-FFF2-40B4-BE49-F238E27FC236}">
                  <a16:creationId xmlns:a16="http://schemas.microsoft.com/office/drawing/2014/main" id="{B539D4A3-D931-AC1A-87A6-1ECAC7206E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alt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26638" name="Rectangle 14">
            <a:extLst>
              <a:ext uri="{FF2B5EF4-FFF2-40B4-BE49-F238E27FC236}">
                <a16:creationId xmlns:a16="http://schemas.microsoft.com/office/drawing/2014/main" id="{51EC9FBD-F4BD-6987-B1F5-AF882B25E5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457200"/>
            <a:ext cx="109728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6639" name="Rectangle 15">
            <a:extLst>
              <a:ext uri="{FF2B5EF4-FFF2-40B4-BE49-F238E27FC236}">
                <a16:creationId xmlns:a16="http://schemas.microsoft.com/office/drawing/2014/main" id="{2E78EB05-C63E-E597-B756-BBEDC358D7F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109728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6640" name="Rectangle 16">
            <a:extLst>
              <a:ext uri="{FF2B5EF4-FFF2-40B4-BE49-F238E27FC236}">
                <a16:creationId xmlns:a16="http://schemas.microsoft.com/office/drawing/2014/main" id="{E5184699-A7D7-5041-4545-901D0565E86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fld id="{0499E3C6-6EBC-4ABF-9E6B-5E0A75F9BC44}" type="datetimeFigureOut">
              <a:rPr lang="en-GB" smtClean="0"/>
              <a:t>20/06/2024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31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DB59-29D1-457C-CED4-F4725FB248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91600" y="1745131"/>
            <a:ext cx="9412698" cy="2387600"/>
          </a:xfrm>
        </p:spPr>
        <p:txBody>
          <a:bodyPr/>
          <a:lstStyle/>
          <a:p>
            <a:pPr algn="ctr"/>
            <a:r>
              <a:rPr lang="en-GB" sz="4000" dirty="0"/>
              <a:t>APLICAȚIE</a:t>
            </a:r>
            <a:r>
              <a:rPr lang="ro-RO" sz="4000" dirty="0"/>
              <a:t> </a:t>
            </a:r>
            <a:r>
              <a:rPr lang="en-GB" sz="4000" dirty="0"/>
              <a:t>TEXTRECOGNIZER FOLOSIND ML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974982-E714-2565-D085-EE4BB4922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91600" y="5202238"/>
            <a:ext cx="8791575" cy="1655762"/>
          </a:xfrm>
        </p:spPr>
        <p:txBody>
          <a:bodyPr/>
          <a:lstStyle/>
          <a:p>
            <a:pPr lvl="0" algn="r"/>
            <a:r>
              <a:rPr lang="en-US" sz="2000" dirty="0"/>
              <a:t>Student : </a:t>
            </a:r>
            <a:r>
              <a:rPr lang="ro-RO" sz="2000" dirty="0"/>
              <a:t>Ghibu </a:t>
            </a:r>
            <a:r>
              <a:rPr lang="en-GB" sz="2000" dirty="0"/>
              <a:t>B</a:t>
            </a:r>
            <a:r>
              <a:rPr lang="ro-RO" sz="2000" dirty="0"/>
              <a:t>ogdan</a:t>
            </a:r>
            <a:endParaRPr lang="en-US" sz="2000" dirty="0"/>
          </a:p>
          <a:p>
            <a:pPr lvl="0" algn="r"/>
            <a:r>
              <a:rPr lang="en-US" sz="2000" dirty="0" err="1"/>
              <a:t>Coordonator</a:t>
            </a:r>
            <a:r>
              <a:rPr lang="en-US" sz="2000" dirty="0"/>
              <a:t> : </a:t>
            </a:r>
            <a:r>
              <a:rPr lang="ro-RO" sz="2000" dirty="0"/>
              <a:t>Ș.l.dr.ing. Raul-Cristian ROMAN</a:t>
            </a:r>
            <a:endParaRPr lang="en-US" sz="2000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F0A51D-A381-A798-7446-19124EBA2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8577" y="285724"/>
            <a:ext cx="2496606" cy="11247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BAC221-3757-55CA-9E9C-66D984889F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920" y="285724"/>
            <a:ext cx="3257198" cy="112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047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A2DC5-FD7C-13D8-4BD2-367E91681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Direcții de dezvoltare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4302D-A0D3-8B6A-084D-0AA6CEFE9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000" dirty="0"/>
              <a:t>Text-to-Speech: </a:t>
            </a:r>
            <a:r>
              <a:rPr lang="en-GB" sz="3000" dirty="0" err="1"/>
              <a:t>Integrarea</a:t>
            </a:r>
            <a:r>
              <a:rPr lang="en-GB" sz="3000" dirty="0"/>
              <a:t> </a:t>
            </a:r>
            <a:r>
              <a:rPr lang="en-GB" sz="3000" dirty="0" err="1"/>
              <a:t>funcționalității</a:t>
            </a:r>
            <a:r>
              <a:rPr lang="en-GB" sz="3000" dirty="0"/>
              <a:t> text-to-speech </a:t>
            </a:r>
            <a:r>
              <a:rPr lang="en-GB" sz="3000" dirty="0" err="1"/>
              <a:t>pentru</a:t>
            </a:r>
            <a:r>
              <a:rPr lang="en-GB" sz="3000" dirty="0"/>
              <a:t> a </a:t>
            </a:r>
            <a:r>
              <a:rPr lang="en-GB" sz="3000" dirty="0" err="1"/>
              <a:t>citi</a:t>
            </a:r>
            <a:r>
              <a:rPr lang="en-GB" sz="3000" dirty="0"/>
              <a:t> </a:t>
            </a:r>
            <a:r>
              <a:rPr lang="en-GB" sz="3000" dirty="0" err="1"/>
              <a:t>textul</a:t>
            </a:r>
            <a:r>
              <a:rPr lang="en-GB" sz="3000" dirty="0"/>
              <a:t> </a:t>
            </a:r>
            <a:r>
              <a:rPr lang="en-GB" sz="3000" dirty="0" err="1"/>
              <a:t>recunoscut</a:t>
            </a:r>
            <a:r>
              <a:rPr lang="en-GB" sz="3000" dirty="0"/>
              <a:t> </a:t>
            </a:r>
            <a:r>
              <a:rPr lang="en-GB" sz="3000" dirty="0" err="1"/>
              <a:t>pentru</a:t>
            </a:r>
            <a:r>
              <a:rPr lang="en-GB" sz="3000" dirty="0"/>
              <a:t> </a:t>
            </a:r>
            <a:r>
              <a:rPr lang="en-GB" sz="3000" dirty="0" err="1"/>
              <a:t>utilizatorii</a:t>
            </a:r>
            <a:r>
              <a:rPr lang="en-GB" sz="3000" dirty="0"/>
              <a:t> cu </a:t>
            </a:r>
            <a:r>
              <a:rPr lang="en-GB" sz="3000" dirty="0" err="1"/>
              <a:t>deficiențe</a:t>
            </a:r>
            <a:r>
              <a:rPr lang="en-GB" sz="3000" dirty="0"/>
              <a:t> de </a:t>
            </a:r>
            <a:r>
              <a:rPr lang="ro-RO" sz="3000" dirty="0"/>
              <a:t>v</a:t>
            </a:r>
            <a:r>
              <a:rPr lang="en-GB" sz="3000" dirty="0" err="1"/>
              <a:t>edere</a:t>
            </a:r>
            <a:r>
              <a:rPr lang="ro-RO" sz="3000" dirty="0"/>
              <a:t>;</a:t>
            </a:r>
          </a:p>
          <a:p>
            <a:r>
              <a:rPr lang="en-GB" sz="3000" dirty="0" err="1"/>
              <a:t>Servicii</a:t>
            </a:r>
            <a:r>
              <a:rPr lang="en-GB" sz="3000" dirty="0"/>
              <a:t> de </a:t>
            </a:r>
            <a:r>
              <a:rPr lang="en-GB" sz="3000" dirty="0" err="1"/>
              <a:t>traducere</a:t>
            </a:r>
            <a:r>
              <a:rPr lang="en-GB" sz="3000" dirty="0"/>
              <a:t>: </a:t>
            </a:r>
            <a:r>
              <a:rPr lang="en-GB" sz="3000" dirty="0" err="1"/>
              <a:t>adăugarea</a:t>
            </a:r>
            <a:r>
              <a:rPr lang="en-GB" sz="3000" dirty="0"/>
              <a:t> </a:t>
            </a:r>
            <a:r>
              <a:rPr lang="en-GB" sz="3000" dirty="0" err="1"/>
              <a:t>integrării</a:t>
            </a:r>
            <a:r>
              <a:rPr lang="en-GB" sz="3000" dirty="0"/>
              <a:t> cu API-urile de </a:t>
            </a:r>
            <a:r>
              <a:rPr lang="en-GB" sz="3000" dirty="0" err="1"/>
              <a:t>traducere</a:t>
            </a:r>
            <a:r>
              <a:rPr lang="en-GB" sz="3000" dirty="0"/>
              <a:t> </a:t>
            </a:r>
            <a:r>
              <a:rPr lang="en-GB" sz="3000" dirty="0" err="1"/>
              <a:t>pentru</a:t>
            </a:r>
            <a:r>
              <a:rPr lang="en-GB" sz="3000" dirty="0"/>
              <a:t> a traduce </a:t>
            </a:r>
            <a:r>
              <a:rPr lang="en-GB" sz="3000" dirty="0" err="1"/>
              <a:t>textul</a:t>
            </a:r>
            <a:r>
              <a:rPr lang="en-GB" sz="3000" dirty="0"/>
              <a:t> </a:t>
            </a:r>
            <a:r>
              <a:rPr lang="en-GB" sz="3000" dirty="0" err="1"/>
              <a:t>recunoscut</a:t>
            </a:r>
            <a:r>
              <a:rPr lang="en-GB" sz="3000" dirty="0"/>
              <a:t> </a:t>
            </a:r>
            <a:r>
              <a:rPr lang="en-GB" sz="3000" dirty="0" err="1"/>
              <a:t>în</a:t>
            </a:r>
            <a:r>
              <a:rPr lang="en-GB" sz="3000" dirty="0"/>
              <a:t> </a:t>
            </a:r>
            <a:r>
              <a:rPr lang="en-GB" sz="3000" dirty="0" err="1"/>
              <a:t>diferite</a:t>
            </a:r>
            <a:r>
              <a:rPr lang="en-GB" sz="3000" dirty="0"/>
              <a:t> limbi; </a:t>
            </a:r>
            <a:endParaRPr lang="ro-RO" sz="3000" dirty="0"/>
          </a:p>
          <a:p>
            <a:r>
              <a:rPr lang="en-GB" sz="3000" dirty="0" err="1"/>
              <a:t>Comenzi</a:t>
            </a:r>
            <a:r>
              <a:rPr lang="en-GB" sz="3000" dirty="0"/>
              <a:t> </a:t>
            </a:r>
            <a:r>
              <a:rPr lang="en-GB" sz="3000" dirty="0" err="1"/>
              <a:t>vocale</a:t>
            </a:r>
            <a:r>
              <a:rPr lang="en-GB" sz="3000" dirty="0"/>
              <a:t>: </a:t>
            </a:r>
            <a:r>
              <a:rPr lang="en-GB" sz="3000" dirty="0" err="1"/>
              <a:t>adăugarea</a:t>
            </a:r>
            <a:r>
              <a:rPr lang="en-GB" sz="3000" dirty="0"/>
              <a:t> </a:t>
            </a:r>
            <a:r>
              <a:rPr lang="en-GB" sz="3000" dirty="0" err="1"/>
              <a:t>suportului</a:t>
            </a:r>
            <a:r>
              <a:rPr lang="en-GB" sz="3000" dirty="0"/>
              <a:t> </a:t>
            </a:r>
            <a:r>
              <a:rPr lang="en-GB" sz="3000" dirty="0" err="1"/>
              <a:t>pentru</a:t>
            </a:r>
            <a:r>
              <a:rPr lang="en-GB" sz="3000" dirty="0"/>
              <a:t> </a:t>
            </a:r>
            <a:r>
              <a:rPr lang="en-GB" sz="3000" dirty="0" err="1"/>
              <a:t>comenzile</a:t>
            </a:r>
            <a:r>
              <a:rPr lang="en-GB" sz="3000" dirty="0"/>
              <a:t> </a:t>
            </a:r>
            <a:r>
              <a:rPr lang="en-GB" sz="3000" dirty="0" err="1"/>
              <a:t>vocale</a:t>
            </a:r>
            <a:r>
              <a:rPr lang="en-GB" sz="3000" dirty="0"/>
              <a:t> </a:t>
            </a:r>
            <a:r>
              <a:rPr lang="en-GB" sz="3000" dirty="0" err="1"/>
              <a:t>pentru</a:t>
            </a:r>
            <a:r>
              <a:rPr lang="en-GB" sz="3000" dirty="0"/>
              <a:t> a </a:t>
            </a:r>
            <a:r>
              <a:rPr lang="en-GB" sz="3000" dirty="0" err="1"/>
              <a:t>captura</a:t>
            </a:r>
            <a:r>
              <a:rPr lang="en-GB" sz="3000" dirty="0"/>
              <a:t> </a:t>
            </a:r>
            <a:r>
              <a:rPr lang="en-GB" sz="3000" dirty="0" err="1"/>
              <a:t>imagini</a:t>
            </a:r>
            <a:r>
              <a:rPr lang="en-GB" sz="3000" dirty="0"/>
              <a:t> </a:t>
            </a:r>
            <a:r>
              <a:rPr lang="en-GB" sz="3000" dirty="0" err="1"/>
              <a:t>și</a:t>
            </a:r>
            <a:r>
              <a:rPr lang="en-GB" sz="3000" dirty="0"/>
              <a:t> a </a:t>
            </a:r>
            <a:r>
              <a:rPr lang="en-GB" sz="3000" dirty="0" err="1"/>
              <a:t>procesa</a:t>
            </a:r>
            <a:r>
              <a:rPr lang="en-GB" sz="3000" dirty="0"/>
              <a:t> </a:t>
            </a:r>
            <a:r>
              <a:rPr lang="en-GB" sz="3000" dirty="0" err="1"/>
              <a:t>textul</a:t>
            </a:r>
            <a:r>
              <a:rPr lang="en-GB" sz="3000" dirty="0"/>
              <a:t>, </a:t>
            </a:r>
            <a:r>
              <a:rPr lang="en-GB" sz="3000" dirty="0" err="1"/>
              <a:t>făcând</a:t>
            </a:r>
            <a:r>
              <a:rPr lang="en-GB" sz="3000" dirty="0"/>
              <a:t> </a:t>
            </a:r>
            <a:r>
              <a:rPr lang="en-GB" sz="3000" dirty="0" err="1"/>
              <a:t>aplicația</a:t>
            </a:r>
            <a:r>
              <a:rPr lang="en-GB" sz="3000" dirty="0"/>
              <a:t> </a:t>
            </a:r>
            <a:r>
              <a:rPr lang="en-GB" sz="3000" dirty="0" err="1"/>
              <a:t>accesibilă</a:t>
            </a:r>
            <a:r>
              <a:rPr lang="en-GB" sz="3000" dirty="0"/>
              <a:t> </a:t>
            </a:r>
            <a:r>
              <a:rPr lang="en-GB" sz="3000" dirty="0" err="1"/>
              <a:t>utilizatorilor</a:t>
            </a:r>
            <a:r>
              <a:rPr lang="en-GB" sz="3000" dirty="0"/>
              <a:t> cu </a:t>
            </a:r>
            <a:r>
              <a:rPr lang="en-GB" sz="3000" dirty="0" err="1"/>
              <a:t>dizabilități</a:t>
            </a:r>
            <a:r>
              <a:rPr lang="ro-RO" sz="3000" dirty="0"/>
              <a:t>;</a:t>
            </a:r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2087212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03532-89A5-2270-A9BA-89636CE13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Prezentarea aplicației</a:t>
            </a:r>
            <a:endParaRPr lang="en-GB" dirty="0"/>
          </a:p>
        </p:txBody>
      </p:sp>
      <p:pic>
        <p:nvPicPr>
          <p:cNvPr id="4" name="Screen_Recording_20240618_193228_TextReconML (1)">
            <a:hlinkClick r:id="" action="ppaction://media"/>
            <a:extLst>
              <a:ext uri="{FF2B5EF4-FFF2-40B4-BE49-F238E27FC236}">
                <a16:creationId xmlns:a16="http://schemas.microsoft.com/office/drawing/2014/main" id="{B023321D-B150-7847-A9FA-92D5F29EEDB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17564" y="1627589"/>
            <a:ext cx="2356872" cy="4978103"/>
          </a:xfrm>
        </p:spPr>
      </p:pic>
    </p:spTree>
    <p:extLst>
      <p:ext uri="{BB962C8B-B14F-4D97-AF65-F5344CB8AC3E}">
        <p14:creationId xmlns:p14="http://schemas.microsoft.com/office/powerpoint/2010/main" val="1831688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0B854-6F38-6306-63D0-A64904596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Concluzii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14DDD-49D6-5AC9-F845-23FA5DC0FA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Interfața este simplă și accesibilă;</a:t>
            </a:r>
          </a:p>
          <a:p>
            <a:r>
              <a:rPr lang="ro-RO" dirty="0"/>
              <a:t>Rezultatul este afișat cu viteză și precizie, care ulterior poate fi editat și copiat;</a:t>
            </a:r>
          </a:p>
          <a:p>
            <a:r>
              <a:rPr lang="ro-RO" dirty="0"/>
              <a:t>Aplicația este stabilă și rulează în parametri optimi;</a:t>
            </a:r>
          </a:p>
        </p:txBody>
      </p:sp>
    </p:spTree>
    <p:extLst>
      <p:ext uri="{BB962C8B-B14F-4D97-AF65-F5344CB8AC3E}">
        <p14:creationId xmlns:p14="http://schemas.microsoft.com/office/powerpoint/2010/main" val="2938060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CD4B299-1A4C-8326-537D-346F31018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ro-RO" sz="4800" dirty="0"/>
              <a:t>Vă mulțumesc pentru atenție!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820986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61FDE-D3F4-9A9C-C164-5ACA5ECB8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Cuprins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B2F77B6-DBC7-6D37-92DB-0F327A0779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9434609"/>
              </p:ext>
            </p:extLst>
          </p:nvPr>
        </p:nvGraphicFramePr>
        <p:xfrm>
          <a:off x="609600" y="1981200"/>
          <a:ext cx="10972800" cy="3886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311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5F7EC-C8F9-631D-1850-4CEFE6FA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cap="none" dirty="0"/>
              <a:t>Tema și obiectivele alese:</a:t>
            </a:r>
            <a:endParaRPr lang="en-GB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AD87B-C416-01D9-1D73-D5DE70DF6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Tema lucrării constă în realizarea unei aplicații mobile pentru recunoașterea și copierea unui text;</a:t>
            </a:r>
          </a:p>
          <a:p>
            <a:r>
              <a:rPr lang="ro-RO" dirty="0"/>
              <a:t>Acest proiect are ca obiectiv </a:t>
            </a:r>
            <a:r>
              <a:rPr lang="en-GB" dirty="0" err="1"/>
              <a:t>converti</a:t>
            </a:r>
            <a:r>
              <a:rPr lang="ro-RO" dirty="0"/>
              <a:t>rea</a:t>
            </a:r>
            <a:r>
              <a:rPr lang="en-GB" dirty="0"/>
              <a:t> </a:t>
            </a:r>
            <a:r>
              <a:rPr lang="en-GB" dirty="0" err="1"/>
              <a:t>diferite</a:t>
            </a:r>
            <a:r>
              <a:rPr lang="ro-RO" dirty="0"/>
              <a:t>lor</a:t>
            </a:r>
            <a:r>
              <a:rPr lang="en-GB" dirty="0"/>
              <a:t> </a:t>
            </a:r>
            <a:r>
              <a:rPr lang="en-GB" dirty="0" err="1"/>
              <a:t>tipuri</a:t>
            </a:r>
            <a:r>
              <a:rPr lang="en-GB" dirty="0"/>
              <a:t> de </a:t>
            </a:r>
            <a:r>
              <a:rPr lang="en-GB" dirty="0" err="1"/>
              <a:t>documente</a:t>
            </a:r>
            <a:r>
              <a:rPr lang="en-GB" dirty="0"/>
              <a:t>, cum </a:t>
            </a:r>
            <a:r>
              <a:rPr lang="en-GB" dirty="0" err="1"/>
              <a:t>ar</a:t>
            </a:r>
            <a:r>
              <a:rPr lang="en-GB" dirty="0"/>
              <a:t> fi </a:t>
            </a:r>
            <a:r>
              <a:rPr lang="en-GB" dirty="0" err="1"/>
              <a:t>documente</a:t>
            </a:r>
            <a:r>
              <a:rPr lang="en-GB" dirty="0"/>
              <a:t> de </a:t>
            </a:r>
            <a:r>
              <a:rPr lang="en-GB" dirty="0" err="1"/>
              <a:t>hârtie</a:t>
            </a:r>
            <a:r>
              <a:rPr lang="en-GB" dirty="0"/>
              <a:t> </a:t>
            </a:r>
            <a:r>
              <a:rPr lang="en-GB" dirty="0" err="1"/>
              <a:t>scanate</a:t>
            </a:r>
            <a:r>
              <a:rPr lang="en-GB" dirty="0"/>
              <a:t>, PDF-</a:t>
            </a:r>
            <a:r>
              <a:rPr lang="en-GB" dirty="0" err="1"/>
              <a:t>uri</a:t>
            </a:r>
            <a:r>
              <a:rPr lang="en-GB" dirty="0"/>
              <a:t> </a:t>
            </a:r>
            <a:r>
              <a:rPr lang="en-GB" dirty="0" err="1"/>
              <a:t>sau</a:t>
            </a:r>
            <a:r>
              <a:rPr lang="en-GB" dirty="0"/>
              <a:t> </a:t>
            </a:r>
            <a:r>
              <a:rPr lang="en-GB" dirty="0" err="1"/>
              <a:t>imagini</a:t>
            </a:r>
            <a:r>
              <a:rPr lang="en-GB" dirty="0"/>
              <a:t> </a:t>
            </a:r>
            <a:r>
              <a:rPr lang="en-GB" dirty="0" err="1"/>
              <a:t>capturate</a:t>
            </a:r>
            <a:r>
              <a:rPr lang="en-GB" dirty="0"/>
              <a:t> de o </a:t>
            </a:r>
            <a:r>
              <a:rPr lang="en-GB" dirty="0" err="1"/>
              <a:t>cameră</a:t>
            </a:r>
            <a:r>
              <a:rPr lang="en-GB" dirty="0"/>
              <a:t> </a:t>
            </a:r>
            <a:r>
              <a:rPr lang="en-GB" dirty="0" err="1"/>
              <a:t>digitală</a:t>
            </a:r>
            <a:r>
              <a:rPr lang="en-GB" dirty="0"/>
              <a:t>, </a:t>
            </a:r>
            <a:r>
              <a:rPr lang="en-GB" dirty="0" err="1"/>
              <a:t>în</a:t>
            </a:r>
            <a:r>
              <a:rPr lang="en-GB" dirty="0"/>
              <a:t> date </a:t>
            </a:r>
            <a:r>
              <a:rPr lang="en-GB" dirty="0" err="1"/>
              <a:t>editabile</a:t>
            </a:r>
            <a:r>
              <a:rPr lang="en-GB" dirty="0"/>
              <a:t> </a:t>
            </a:r>
            <a:r>
              <a:rPr lang="en-GB" dirty="0" err="1"/>
              <a:t>și</a:t>
            </a:r>
            <a:r>
              <a:rPr lang="en-GB" dirty="0"/>
              <a:t> </a:t>
            </a:r>
            <a:r>
              <a:rPr lang="en-GB" dirty="0" err="1"/>
              <a:t>ușor</a:t>
            </a:r>
            <a:r>
              <a:rPr lang="en-GB" dirty="0"/>
              <a:t> de </a:t>
            </a:r>
            <a:r>
              <a:rPr lang="en-GB" dirty="0" err="1"/>
              <a:t>căutat</a:t>
            </a:r>
            <a:r>
              <a:rPr lang="ro-RO" dirty="0"/>
              <a:t>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8374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E9F50-AE17-32C6-369A-BFA39A9FA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cap="none" dirty="0"/>
              <a:t>Principiul de utilizare al proiectului</a:t>
            </a:r>
            <a:endParaRPr lang="en-GB" cap="none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0D9BF38-5A28-A6AD-CB47-E7E8D85536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358" y="1611931"/>
            <a:ext cx="7455284" cy="4097937"/>
          </a:xfrm>
        </p:spPr>
      </p:pic>
    </p:spTree>
    <p:extLst>
      <p:ext uri="{BB962C8B-B14F-4D97-AF65-F5344CB8AC3E}">
        <p14:creationId xmlns:p14="http://schemas.microsoft.com/office/powerpoint/2010/main" val="4077938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F699AAE-979D-218D-6539-312226F7C7BB}"/>
              </a:ext>
            </a:extLst>
          </p:cNvPr>
          <p:cNvSpPr txBox="1">
            <a:spLocks/>
          </p:cNvSpPr>
          <p:nvPr/>
        </p:nvSpPr>
        <p:spPr bwMode="auto"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o-RO" dirty="0"/>
              <a:t>Tehnologii folosite</a:t>
            </a:r>
            <a:endParaRPr lang="en-GB" dirty="0"/>
          </a:p>
        </p:txBody>
      </p:sp>
      <p:pic>
        <p:nvPicPr>
          <p:cNvPr id="5" name="Picture 10" descr="Apa itu Android Studio dan Android SDK? - Dicoding Blog">
            <a:extLst>
              <a:ext uri="{FF2B5EF4-FFF2-40B4-BE49-F238E27FC236}">
                <a16:creationId xmlns:a16="http://schemas.microsoft.com/office/drawing/2014/main" id="{5860AA23-3D74-777D-B315-2516B91B5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0789" y="2055809"/>
            <a:ext cx="38481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8" descr="Kotlin – Logos Download">
            <a:extLst>
              <a:ext uri="{FF2B5EF4-FFF2-40B4-BE49-F238E27FC236}">
                <a16:creationId xmlns:a16="http://schemas.microsoft.com/office/drawing/2014/main" id="{5B94F5CF-8D9D-D4E8-C036-A9E7A9430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11" y="2751930"/>
            <a:ext cx="4709555" cy="1046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0" descr="Machine Learning - Google AI">
            <a:extLst>
              <a:ext uri="{FF2B5EF4-FFF2-40B4-BE49-F238E27FC236}">
                <a16:creationId xmlns:a16="http://schemas.microsoft.com/office/drawing/2014/main" id="{B97E1301-0D62-E64F-5795-0E6F9C2A0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865" y="4687580"/>
            <a:ext cx="5331094" cy="1243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8601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F1066-D984-F2EF-378E-61AA6AD8D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z="3600" dirty="0"/>
              <a:t>Structura proiectului</a:t>
            </a:r>
            <a:endParaRPr lang="en-GB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0DEEF34-0B5D-E19E-BDAE-41F8CA790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75526" y="2008390"/>
            <a:ext cx="8040948" cy="3715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4926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2A76B-A6D3-7174-80DC-5112E818D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279" y="1219513"/>
            <a:ext cx="3932767" cy="1051896"/>
          </a:xfrm>
        </p:spPr>
        <p:txBody>
          <a:bodyPr/>
          <a:lstStyle/>
          <a:p>
            <a:r>
              <a:rPr lang="ro-RO" dirty="0"/>
              <a:t>Splash screen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CF778B0-4108-9596-3495-8984F0F7A2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2279" y="2534054"/>
            <a:ext cx="6328966" cy="2743201"/>
          </a:xfrm>
        </p:spPr>
        <p:txBody>
          <a:bodyPr/>
          <a:lstStyle/>
          <a:p>
            <a:pPr algn="just"/>
            <a:endParaRPr lang="ro-RO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o-RO" sz="2000" dirty="0"/>
              <a:t>Este </a:t>
            </a:r>
            <a:r>
              <a:rPr lang="en-GB" sz="2000" dirty="0"/>
              <a:t>prima </a:t>
            </a:r>
            <a:r>
              <a:rPr lang="en-GB" sz="2000" dirty="0" err="1"/>
              <a:t>interacțiune</a:t>
            </a:r>
            <a:r>
              <a:rPr lang="en-GB" sz="2000" dirty="0"/>
              <a:t> </a:t>
            </a:r>
            <a:r>
              <a:rPr lang="en-GB" sz="2000" dirty="0" err="1"/>
              <a:t>dintre</a:t>
            </a:r>
            <a:r>
              <a:rPr lang="en-GB" sz="2000" dirty="0"/>
              <a:t> </a:t>
            </a:r>
            <a:r>
              <a:rPr lang="en-GB" sz="2000" dirty="0" err="1"/>
              <a:t>utilizator</a:t>
            </a:r>
            <a:r>
              <a:rPr lang="en-GB" sz="2000" dirty="0"/>
              <a:t> </a:t>
            </a:r>
            <a:r>
              <a:rPr lang="en-GB" sz="2000" dirty="0" err="1"/>
              <a:t>și</a:t>
            </a:r>
            <a:r>
              <a:rPr lang="en-GB" sz="2000" dirty="0"/>
              <a:t> </a:t>
            </a:r>
            <a:r>
              <a:rPr lang="en-GB" sz="2000" dirty="0" err="1"/>
              <a:t>aplicație</a:t>
            </a:r>
            <a:r>
              <a:rPr lang="en-GB" sz="2000" dirty="0"/>
              <a:t>, </a:t>
            </a:r>
            <a:r>
              <a:rPr lang="en-GB" sz="2000" dirty="0" err="1"/>
              <a:t>acesta</a:t>
            </a:r>
            <a:r>
              <a:rPr lang="en-GB" sz="2000" dirty="0"/>
              <a:t> </a:t>
            </a:r>
            <a:r>
              <a:rPr lang="en-GB" sz="2000" dirty="0" err="1"/>
              <a:t>conține</a:t>
            </a:r>
            <a:r>
              <a:rPr lang="en-GB" sz="2000" dirty="0"/>
              <a:t> </a:t>
            </a:r>
            <a:r>
              <a:rPr lang="en-GB" sz="2000" dirty="0" err="1"/>
              <a:t>primele</a:t>
            </a:r>
            <a:r>
              <a:rPr lang="en-GB" sz="2000" dirty="0"/>
              <a:t> </a:t>
            </a:r>
            <a:r>
              <a:rPr lang="en-GB" sz="2000" dirty="0" err="1"/>
              <a:t>informații</a:t>
            </a:r>
            <a:r>
              <a:rPr lang="en-GB" sz="2000" dirty="0"/>
              <a:t> legate de </a:t>
            </a:r>
            <a:r>
              <a:rPr lang="en-GB" sz="2000" dirty="0" err="1"/>
              <a:t>aplicație</a:t>
            </a:r>
            <a:r>
              <a:rPr lang="ro-RO" sz="2000" dirty="0"/>
              <a:t>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o-RO" sz="2000" dirty="0"/>
              <a:t>Elemente cheie: Logo-ul și numele aplicației;</a:t>
            </a:r>
            <a:endParaRPr lang="en-GB" sz="2000" dirty="0"/>
          </a:p>
          <a:p>
            <a:endParaRPr lang="en-GB" dirty="0"/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4E4888E4-9DE0-E76B-398E-2F738012A0C1}"/>
              </a:ext>
            </a:extLst>
          </p:cNvPr>
          <p:cNvPicPr preferRelativeResize="0"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466" y="1005504"/>
            <a:ext cx="2362405" cy="5029636"/>
          </a:xfrm>
        </p:spPr>
      </p:pic>
    </p:spTree>
    <p:extLst>
      <p:ext uri="{BB962C8B-B14F-4D97-AF65-F5344CB8AC3E}">
        <p14:creationId xmlns:p14="http://schemas.microsoft.com/office/powerpoint/2010/main" val="4231162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B9A0C-BBB2-7DD9-337B-70182BA76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1" y="637794"/>
            <a:ext cx="3932767" cy="1226953"/>
          </a:xfrm>
        </p:spPr>
        <p:txBody>
          <a:bodyPr/>
          <a:lstStyle/>
          <a:p>
            <a:r>
              <a:rPr lang="ro-RO" dirty="0"/>
              <a:t>Onboarding screen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2833CE-1EF6-E0ED-9EB1-CFAE9B7BE5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251271"/>
            <a:ext cx="6172200" cy="4345932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F3E9076-1744-28F5-9143-5C5C384162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2026" y="2738437"/>
            <a:ext cx="4127351" cy="1371600"/>
          </a:xfrm>
        </p:spPr>
        <p:txBody>
          <a:bodyPr/>
          <a:lstStyle/>
          <a:p>
            <a:endParaRPr lang="ro-RO" dirty="0"/>
          </a:p>
          <a:p>
            <a:pPr algn="just"/>
            <a:r>
              <a:rPr lang="ro-RO" sz="1800" dirty="0"/>
              <a:t>E</a:t>
            </a:r>
            <a:r>
              <a:rPr lang="en-GB" sz="1800" dirty="0" err="1"/>
              <a:t>ste</a:t>
            </a:r>
            <a:r>
              <a:rPr lang="en-GB" sz="1800" dirty="0"/>
              <a:t> al </a:t>
            </a:r>
            <a:r>
              <a:rPr lang="en-GB" sz="1800" dirty="0" err="1"/>
              <a:t>doilea</a:t>
            </a:r>
            <a:r>
              <a:rPr lang="en-GB" sz="1800" dirty="0"/>
              <a:t> contact </a:t>
            </a:r>
            <a:r>
              <a:rPr lang="en-GB" sz="1800" dirty="0" err="1"/>
              <a:t>dintre</a:t>
            </a:r>
            <a:r>
              <a:rPr lang="en-GB" sz="1800" dirty="0"/>
              <a:t> </a:t>
            </a:r>
            <a:r>
              <a:rPr lang="en-GB" sz="1800" dirty="0" err="1"/>
              <a:t>utilizator</a:t>
            </a:r>
            <a:r>
              <a:rPr lang="en-GB" sz="1800" dirty="0"/>
              <a:t> </a:t>
            </a:r>
            <a:r>
              <a:rPr lang="en-GB" sz="1800" dirty="0" err="1"/>
              <a:t>și</a:t>
            </a:r>
            <a:r>
              <a:rPr lang="en-GB" sz="1800" dirty="0"/>
              <a:t> </a:t>
            </a:r>
            <a:r>
              <a:rPr lang="en-GB" sz="1800" dirty="0" err="1"/>
              <a:t>aplicație</a:t>
            </a:r>
            <a:r>
              <a:rPr lang="en-GB" sz="1800" dirty="0"/>
              <a:t>, </a:t>
            </a:r>
            <a:r>
              <a:rPr lang="en-GB" sz="1800" dirty="0" err="1"/>
              <a:t>acesta</a:t>
            </a:r>
            <a:r>
              <a:rPr lang="en-GB" sz="1800" dirty="0"/>
              <a:t> </a:t>
            </a:r>
            <a:r>
              <a:rPr lang="en-GB" sz="1800" dirty="0" err="1"/>
              <a:t>conținând</a:t>
            </a:r>
            <a:r>
              <a:rPr lang="en-GB" sz="1800" dirty="0"/>
              <a:t> </a:t>
            </a:r>
            <a:r>
              <a:rPr lang="en-GB" sz="1800" dirty="0" err="1"/>
              <a:t>informații</a:t>
            </a:r>
            <a:r>
              <a:rPr lang="en-GB" sz="1800" dirty="0"/>
              <a:t> </a:t>
            </a:r>
            <a:r>
              <a:rPr lang="en-GB" sz="1800" dirty="0" err="1"/>
              <a:t>esențiale</a:t>
            </a:r>
            <a:r>
              <a:rPr lang="en-GB" sz="1800" dirty="0"/>
              <a:t> </a:t>
            </a:r>
            <a:r>
              <a:rPr lang="en-GB" sz="1800" dirty="0" err="1"/>
              <a:t>privind</a:t>
            </a:r>
            <a:r>
              <a:rPr lang="en-GB" sz="1800" dirty="0"/>
              <a:t> </a:t>
            </a:r>
            <a:r>
              <a:rPr lang="en-GB" sz="1800" dirty="0" err="1"/>
              <a:t>folosirea</a:t>
            </a:r>
            <a:r>
              <a:rPr lang="en-GB" sz="1800" dirty="0"/>
              <a:t> software-</a:t>
            </a:r>
            <a:r>
              <a:rPr lang="en-GB" sz="1800" dirty="0" err="1"/>
              <a:t>ului</a:t>
            </a:r>
            <a:endParaRPr lang="en-GB" sz="1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0665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4C67B-86DF-A78F-94FF-862DFF97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Main activity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2DB704-5257-0B63-7690-F8D8EEB676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1087" y="992187"/>
            <a:ext cx="2410496" cy="4873625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BE9DAF7-F30E-C9C1-CE07-FEE5E2B4E7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786975"/>
            <a:ext cx="6578599" cy="1444557"/>
          </a:xfrm>
        </p:spPr>
        <p:txBody>
          <a:bodyPr/>
          <a:lstStyle/>
          <a:p>
            <a:endParaRPr lang="ro-RO" dirty="0"/>
          </a:p>
          <a:p>
            <a:pPr algn="just"/>
            <a:r>
              <a:rPr lang="ro-RO" sz="1800" dirty="0"/>
              <a:t>R</a:t>
            </a:r>
            <a:r>
              <a:rPr lang="en-GB" sz="1800" dirty="0" err="1"/>
              <a:t>eprezintă</a:t>
            </a:r>
            <a:r>
              <a:rPr lang="en-GB" sz="1800" dirty="0"/>
              <a:t> </a:t>
            </a:r>
            <a:r>
              <a:rPr lang="en-GB" sz="1800" dirty="0" err="1"/>
              <a:t>ecranul</a:t>
            </a:r>
            <a:r>
              <a:rPr lang="en-GB" sz="1800" dirty="0"/>
              <a:t> principal al </a:t>
            </a:r>
            <a:r>
              <a:rPr lang="en-GB" sz="1800" dirty="0" err="1"/>
              <a:t>aplicației</a:t>
            </a:r>
            <a:r>
              <a:rPr lang="en-GB" sz="1800" dirty="0"/>
              <a:t>, </a:t>
            </a:r>
            <a:r>
              <a:rPr lang="en-GB" sz="1800" dirty="0" err="1"/>
              <a:t>punctul</a:t>
            </a:r>
            <a:r>
              <a:rPr lang="en-GB" sz="1800" dirty="0"/>
              <a:t> de </a:t>
            </a:r>
            <a:r>
              <a:rPr lang="en-GB" sz="1800" dirty="0" err="1"/>
              <a:t>pornire</a:t>
            </a:r>
            <a:r>
              <a:rPr lang="en-GB" sz="1800" dirty="0"/>
              <a:t> crucial </a:t>
            </a:r>
            <a:r>
              <a:rPr lang="en-GB" sz="1800" dirty="0" err="1"/>
              <a:t>în</a:t>
            </a:r>
            <a:r>
              <a:rPr lang="en-GB" sz="1800" dirty="0"/>
              <a:t> </a:t>
            </a:r>
            <a:r>
              <a:rPr lang="en-GB" sz="1800" dirty="0" err="1"/>
              <a:t>îndeplinirea</a:t>
            </a:r>
            <a:r>
              <a:rPr lang="en-GB" sz="1800" dirty="0"/>
              <a:t> </a:t>
            </a:r>
            <a:r>
              <a:rPr lang="en-GB" sz="1800" dirty="0" err="1"/>
              <a:t>sarcinii</a:t>
            </a:r>
            <a:r>
              <a:rPr lang="ro-RO" sz="1800" dirty="0"/>
              <a:t>.</a:t>
            </a:r>
            <a:endParaRPr lang="en-GB" sz="1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4445565"/>
      </p:ext>
    </p:extLst>
  </p:cSld>
  <p:clrMapOvr>
    <a:masterClrMapping/>
  </p:clrMapOvr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ixel" id="{395B5362-374F-4AE3-9B57-882E77125D02}" vid="{69E9FBC7-E2A8-4B75-B8EE-27B9EBD6A49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1918</TotalTime>
  <Words>279</Words>
  <Application>Microsoft Office PowerPoint</Application>
  <PresentationFormat>Widescreen</PresentationFormat>
  <Paragraphs>41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Times New Roman</vt:lpstr>
      <vt:lpstr>Wingdings</vt:lpstr>
      <vt:lpstr>pixel</vt:lpstr>
      <vt:lpstr>APLICAȚIE TEXTRECOGNIZER FOLOSIND ML </vt:lpstr>
      <vt:lpstr>Cuprins</vt:lpstr>
      <vt:lpstr>Tema și obiectivele alese:</vt:lpstr>
      <vt:lpstr>Principiul de utilizare al proiectului</vt:lpstr>
      <vt:lpstr>PowerPoint Presentation</vt:lpstr>
      <vt:lpstr>Structura proiectului</vt:lpstr>
      <vt:lpstr>Splash screen</vt:lpstr>
      <vt:lpstr>Onboarding screen</vt:lpstr>
      <vt:lpstr>Main activity</vt:lpstr>
      <vt:lpstr>Direcții de dezvoltare</vt:lpstr>
      <vt:lpstr>Prezentarea aplicației</vt:lpstr>
      <vt:lpstr>Concluzii</vt:lpstr>
      <vt:lpstr>Vă mulțumesc pentru atenție!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Bogdan Ghibu</dc:creator>
  <cp:lastModifiedBy>Bogdan Ghibu</cp:lastModifiedBy>
  <cp:revision>13</cp:revision>
  <dcterms:created xsi:type="dcterms:W3CDTF">2024-06-17T12:19:19Z</dcterms:created>
  <dcterms:modified xsi:type="dcterms:W3CDTF">2024-06-20T22:46:16Z</dcterms:modified>
</cp:coreProperties>
</file>

<file path=docProps/thumbnail.jpeg>
</file>